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
  </p:notesMasterIdLst>
  <p:sldIdLst>
    <p:sldId id="256" r:id="rId2"/>
    <p:sldId id="259" r:id="rId3"/>
  </p:sldIdLst>
  <p:sldSz cx="7561263" cy="106934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744D26"/>
    <a:srgbClr val="996633"/>
    <a:srgbClr val="FFFF66"/>
    <a:srgbClr val="FFA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5" d="100"/>
          <a:sy n="55" d="100"/>
        </p:scale>
        <p:origin x="1795" y="67"/>
      </p:cViewPr>
      <p:guideLst>
        <p:guide orient="horz" pos="3369"/>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0"/>
            <a:ext cx="4275402" cy="336788"/>
          </a:xfrm>
          <a:prstGeom prst="rect">
            <a:avLst/>
          </a:prstGeom>
        </p:spPr>
        <p:txBody>
          <a:bodyPr vert="horz" lIns="91440" tIns="45720" rIns="91440" bIns="45720" rtlCol="0"/>
          <a:lstStyle>
            <a:lvl1pPr algn="r">
              <a:defRPr sz="1200"/>
            </a:lvl1pPr>
          </a:lstStyle>
          <a:p>
            <a:fld id="{FDDCAB88-35CD-441A-BCE1-694729965964}" type="datetimeFigureOut">
              <a:rPr kumimoji="1" lang="ja-JP" altLang="en-US" smtClean="0"/>
              <a:t>2023/10/30</a:t>
            </a:fld>
            <a:endParaRPr kumimoji="1" lang="ja-JP" altLang="en-US"/>
          </a:p>
        </p:txBody>
      </p:sp>
      <p:sp>
        <p:nvSpPr>
          <p:cNvPr id="4" name="スライド イメージ プレースホルダー 3"/>
          <p:cNvSpPr>
            <a:spLocks noGrp="1" noRot="1" noChangeAspect="1"/>
          </p:cNvSpPr>
          <p:nvPr>
            <p:ph type="sldImg" idx="2"/>
          </p:nvPr>
        </p:nvSpPr>
        <p:spPr>
          <a:xfrm>
            <a:off x="4040188" y="504825"/>
            <a:ext cx="1785937"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41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6"/>
            <a:ext cx="4275402" cy="336788"/>
          </a:xfrm>
          <a:prstGeom prst="rect">
            <a:avLst/>
          </a:prstGeom>
        </p:spPr>
        <p:txBody>
          <a:bodyPr vert="horz" lIns="91440" tIns="45720" rIns="91440" bIns="45720" rtlCol="0" anchor="b"/>
          <a:lstStyle>
            <a:lvl1pPr algn="r">
              <a:defRPr sz="1200"/>
            </a:lvl1pPr>
          </a:lstStyle>
          <a:p>
            <a:fld id="{444F35F9-22F2-4C37-A900-933FC951A239}" type="slidenum">
              <a:rPr kumimoji="1" lang="ja-JP" altLang="en-US" smtClean="0"/>
              <a:t>‹#›</a:t>
            </a:fld>
            <a:endParaRPr kumimoji="1" lang="ja-JP" altLang="en-US"/>
          </a:p>
        </p:txBody>
      </p:sp>
    </p:spTree>
    <p:extLst>
      <p:ext uri="{BB962C8B-B14F-4D97-AF65-F5344CB8AC3E}">
        <p14:creationId xmlns:p14="http://schemas.microsoft.com/office/powerpoint/2010/main" val="26514810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0188" y="504825"/>
            <a:ext cx="1785937" cy="25257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4F35F9-22F2-4C37-A900-933FC951A239}" type="slidenum">
              <a:rPr kumimoji="1" lang="ja-JP" altLang="en-US" smtClean="0"/>
              <a:t>1</a:t>
            </a:fld>
            <a:endParaRPr kumimoji="1" lang="ja-JP" altLang="en-US"/>
          </a:p>
        </p:txBody>
      </p:sp>
    </p:spTree>
    <p:extLst>
      <p:ext uri="{BB962C8B-B14F-4D97-AF65-F5344CB8AC3E}">
        <p14:creationId xmlns:p14="http://schemas.microsoft.com/office/powerpoint/2010/main" val="2858428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40188" y="504825"/>
            <a:ext cx="1785937" cy="25257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4F35F9-22F2-4C37-A900-933FC951A239}" type="slidenum">
              <a:rPr kumimoji="1" lang="ja-JP" altLang="en-US" smtClean="0"/>
              <a:t>2</a:t>
            </a:fld>
            <a:endParaRPr kumimoji="1" lang="ja-JP" altLang="en-US"/>
          </a:p>
        </p:txBody>
      </p:sp>
    </p:spTree>
    <p:extLst>
      <p:ext uri="{BB962C8B-B14F-4D97-AF65-F5344CB8AC3E}">
        <p14:creationId xmlns:p14="http://schemas.microsoft.com/office/powerpoint/2010/main" val="561140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15705"/>
            <a:ext cx="5561847" cy="430265"/>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26" y="6617255"/>
            <a:ext cx="1908368" cy="431821"/>
          </a:xfrm>
          <a:prstGeom prst="rect">
            <a:avLst/>
          </a:prstGeom>
        </p:spPr>
      </p:pic>
      <p:sp>
        <p:nvSpPr>
          <p:cNvPr id="9" name="Rectangle 8"/>
          <p:cNvSpPr/>
          <p:nvPr/>
        </p:nvSpPr>
        <p:spPr bwMode="ltGray">
          <a:xfrm>
            <a:off x="0" y="4038603"/>
            <a:ext cx="5561848" cy="258888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5650925" y="4038603"/>
            <a:ext cx="1908369" cy="2588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21924" y="4262561"/>
            <a:ext cx="5018737" cy="2140972"/>
          </a:xfrm>
        </p:spPr>
        <p:txBody>
          <a:bodyPr anchor="b">
            <a:noAutofit/>
          </a:bodyPr>
          <a:lstStyle>
            <a:lvl1pPr algn="r">
              <a:defRPr sz="3969"/>
            </a:lvl1pPr>
          </a:lstStyle>
          <a:p>
            <a:r>
              <a:rPr lang="ja-JP" altLang="en-US"/>
              <a:t>マスター タイトルの書式設定</a:t>
            </a:r>
            <a:endParaRPr lang="en-US" dirty="0"/>
          </a:p>
        </p:txBody>
      </p:sp>
      <p:sp>
        <p:nvSpPr>
          <p:cNvPr id="3" name="Subtitle 2"/>
          <p:cNvSpPr>
            <a:spLocks noGrp="1"/>
          </p:cNvSpPr>
          <p:nvPr>
            <p:ph type="subTitle" idx="1"/>
          </p:nvPr>
        </p:nvSpPr>
        <p:spPr>
          <a:xfrm>
            <a:off x="421924" y="6851448"/>
            <a:ext cx="5050848" cy="1742764"/>
          </a:xfrm>
        </p:spPr>
        <p:txBody>
          <a:bodyPr>
            <a:normAutofit/>
          </a:bodyPr>
          <a:lstStyle>
            <a:lvl1pPr marL="0" indent="0" algn="r">
              <a:buNone/>
              <a:defRPr sz="1654"/>
            </a:lvl1pPr>
            <a:lvl2pPr marL="378059" indent="0" algn="ctr">
              <a:buNone/>
              <a:defRPr sz="1654"/>
            </a:lvl2pPr>
            <a:lvl3pPr marL="756117" indent="0" algn="ctr">
              <a:buNone/>
              <a:defRPr sz="1488"/>
            </a:lvl3pPr>
            <a:lvl4pPr marL="1134176" indent="0" algn="ctr">
              <a:buNone/>
              <a:defRPr sz="1323"/>
            </a:lvl4pPr>
            <a:lvl5pPr marL="1512235" indent="0" algn="ctr">
              <a:buNone/>
              <a:defRPr sz="1323"/>
            </a:lvl5pPr>
            <a:lvl6pPr marL="1890293" indent="0" algn="ctr">
              <a:buNone/>
              <a:defRPr sz="1323"/>
            </a:lvl6pPr>
            <a:lvl7pPr marL="2268352" indent="0" algn="ctr">
              <a:buNone/>
              <a:defRPr sz="1323"/>
            </a:lvl7pPr>
            <a:lvl8pPr marL="2646411" indent="0" algn="ctr">
              <a:buNone/>
              <a:defRPr sz="1323"/>
            </a:lvl8pPr>
            <a:lvl9pPr marL="3024469"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3767116" y="9256057"/>
            <a:ext cx="1701284" cy="569325"/>
          </a:xfrm>
        </p:spPr>
        <p:txBody>
          <a:body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11"/>
          </p:nvPr>
        </p:nvSpPr>
        <p:spPr>
          <a:xfrm>
            <a:off x="441074" y="9256058"/>
            <a:ext cx="3325555" cy="569325"/>
          </a:xfrm>
        </p:spPr>
        <p:txBody>
          <a:bodyPr/>
          <a:lstStyle/>
          <a:p>
            <a:endParaRPr kumimoji="1" lang="ja-JP" altLang="en-US"/>
          </a:p>
        </p:txBody>
      </p:sp>
      <p:sp>
        <p:nvSpPr>
          <p:cNvPr id="6" name="Slide Number Placeholder 5"/>
          <p:cNvSpPr>
            <a:spLocks noGrp="1"/>
          </p:cNvSpPr>
          <p:nvPr>
            <p:ph type="sldNum" sz="quarter" idx="12"/>
          </p:nvPr>
        </p:nvSpPr>
        <p:spPr>
          <a:xfrm>
            <a:off x="5796968" y="4288488"/>
            <a:ext cx="1133109" cy="2115045"/>
          </a:xfrm>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828109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パノラマ写真 (キャプション付き)">
    <p:spTree>
      <p:nvGrpSpPr>
        <p:cNvPr id="1" name=""/>
        <p:cNvGrpSpPr/>
        <p:nvPr/>
      </p:nvGrpSpPr>
      <p:grpSpPr>
        <a:xfrm>
          <a:off x="0" y="0"/>
          <a:ext cx="0" cy="0"/>
          <a:chOff x="0" y="0"/>
          <a:chExt cx="0" cy="0"/>
        </a:xfrm>
      </p:grpSpPr>
      <p:grpSp>
        <p:nvGrpSpPr>
          <p:cNvPr id="20" name="Group 19"/>
          <p:cNvGrpSpPr/>
          <p:nvPr/>
        </p:nvGrpSpPr>
        <p:grpSpPr>
          <a:xfrm>
            <a:off x="0" y="7128934"/>
            <a:ext cx="7576122" cy="2614932"/>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41076" y="7346632"/>
            <a:ext cx="5701353" cy="848989"/>
          </a:xfrm>
        </p:spPr>
        <p:txBody>
          <a:bodyPr anchor="b">
            <a:normAutofit/>
          </a:bodyPr>
          <a:lstStyle>
            <a:lvl1pPr>
              <a:defRPr sz="198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9618" y="950522"/>
            <a:ext cx="5702811" cy="5597078"/>
          </a:xfrm>
          <a:noFill/>
          <a:ln>
            <a:noFill/>
          </a:ln>
          <a:effectLst>
            <a:outerShdw blurRad="76200" dist="63500" dir="5040000" algn="tl" rotWithShape="0">
              <a:srgbClr val="000000">
                <a:alpha val="41000"/>
              </a:srgbClr>
            </a:outerShdw>
          </a:effectLst>
        </p:spPr>
        <p:txBody>
          <a:bodyPr anchor="t"/>
          <a:lstStyle>
            <a:lvl1pPr marL="0" indent="0">
              <a:buNone/>
              <a:defRPr sz="2646"/>
            </a:lvl1pPr>
            <a:lvl2pPr marL="378059" indent="0">
              <a:buNone/>
              <a:defRPr sz="2315"/>
            </a:lvl2pPr>
            <a:lvl3pPr marL="756117" indent="0">
              <a:buNone/>
              <a:defRPr sz="1985"/>
            </a:lvl3pPr>
            <a:lvl4pPr marL="1134176" indent="0">
              <a:buNone/>
              <a:defRPr sz="1654"/>
            </a:lvl4pPr>
            <a:lvl5pPr marL="1512235" indent="0">
              <a:buNone/>
              <a:defRPr sz="1654"/>
            </a:lvl5pPr>
            <a:lvl6pPr marL="1890293" indent="0">
              <a:buNone/>
              <a:defRPr sz="1654"/>
            </a:lvl6pPr>
            <a:lvl7pPr marL="2268352" indent="0">
              <a:buNone/>
              <a:defRPr sz="1654"/>
            </a:lvl7pPr>
            <a:lvl8pPr marL="2646411" indent="0">
              <a:buNone/>
              <a:defRPr sz="1654"/>
            </a:lvl8pPr>
            <a:lvl9pPr marL="3024469" indent="0">
              <a:buNone/>
              <a:defRPr sz="16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1075" y="8195620"/>
            <a:ext cx="5701354" cy="854192"/>
          </a:xfrm>
        </p:spPr>
        <p:txBody>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96565" y="7346154"/>
            <a:ext cx="950811" cy="1700823"/>
          </a:xfrm>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56248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grpSp>
        <p:nvGrpSpPr>
          <p:cNvPr id="21" name="Group 20"/>
          <p:cNvGrpSpPr/>
          <p:nvPr/>
        </p:nvGrpSpPr>
        <p:grpSpPr>
          <a:xfrm>
            <a:off x="0" y="7128934"/>
            <a:ext cx="7576122" cy="2614932"/>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3512" y="950520"/>
            <a:ext cx="5702811" cy="5602029"/>
          </a:xfrm>
        </p:spPr>
        <p:txBody>
          <a:bodyPr anchor="ctr"/>
          <a:lstStyle>
            <a:lvl1pPr>
              <a:defRPr sz="2646"/>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39617" y="7344641"/>
            <a:ext cx="5696706" cy="1717936"/>
          </a:xfrm>
        </p:spPr>
        <p:txBody>
          <a:bodyPr anchor="ct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96565" y="7346632"/>
            <a:ext cx="950811" cy="1700823"/>
          </a:xfrm>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2561723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grpSp>
        <p:nvGrpSpPr>
          <p:cNvPr id="29" name="Group 28"/>
          <p:cNvGrpSpPr/>
          <p:nvPr/>
        </p:nvGrpSpPr>
        <p:grpSpPr>
          <a:xfrm>
            <a:off x="0" y="7128934"/>
            <a:ext cx="7576122" cy="2614932"/>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35002" y="962037"/>
            <a:ext cx="5313017" cy="4734006"/>
          </a:xfrm>
        </p:spPr>
        <p:txBody>
          <a:bodyPr anchor="ctr"/>
          <a:lstStyle>
            <a:lvl1pPr>
              <a:defRPr sz="2646"/>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818177" y="5708079"/>
            <a:ext cx="4951313" cy="855983"/>
          </a:xfrm>
        </p:spPr>
        <p:txBody>
          <a:bodyPr anchor="t">
            <a:normAutofit/>
          </a:bodyPr>
          <a:lstStyle>
            <a:lvl1pPr marL="0" indent="0">
              <a:buNone/>
              <a:defRPr sz="1158"/>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4" name="Text Placeholder 3"/>
          <p:cNvSpPr>
            <a:spLocks noGrp="1"/>
          </p:cNvSpPr>
          <p:nvPr>
            <p:ph type="body" sz="half" idx="2"/>
          </p:nvPr>
        </p:nvSpPr>
        <p:spPr>
          <a:xfrm>
            <a:off x="439617" y="7344641"/>
            <a:ext cx="5708918" cy="1717936"/>
          </a:xfrm>
        </p:spPr>
        <p:txBody>
          <a:bodyPr anchor="ctr">
            <a:normAutofit/>
          </a:bodyP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96565" y="7343996"/>
            <a:ext cx="950811" cy="1700823"/>
          </a:xfrm>
        </p:spPr>
        <p:txBody>
          <a:bodyPr/>
          <a:lstStyle/>
          <a:p>
            <a:fld id="{D88F0A75-52AD-474D-BDD4-E770F647B20A}" type="slidenum">
              <a:rPr kumimoji="1" lang="ja-JP" altLang="en-US" smtClean="0"/>
              <a:t>‹#›</a:t>
            </a:fld>
            <a:endParaRPr kumimoji="1" lang="ja-JP" altLang="en-US"/>
          </a:p>
        </p:txBody>
      </p:sp>
      <p:sp>
        <p:nvSpPr>
          <p:cNvPr id="27" name="TextBox 26"/>
          <p:cNvSpPr txBox="1"/>
          <p:nvPr/>
        </p:nvSpPr>
        <p:spPr>
          <a:xfrm>
            <a:off x="224036" y="1166507"/>
            <a:ext cx="441074" cy="911817"/>
          </a:xfrm>
          <a:prstGeom prst="rect">
            <a:avLst/>
          </a:prstGeom>
        </p:spPr>
        <p:txBody>
          <a:bodyPr vert="horz" lIns="75613" tIns="37806" rIns="75613" bIns="3780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954" dirty="0">
                <a:solidFill>
                  <a:schemeClr val="tx1"/>
                </a:solidFill>
                <a:effectLst/>
              </a:rPr>
              <a:t>“</a:t>
            </a:r>
          </a:p>
        </p:txBody>
      </p:sp>
      <p:sp>
        <p:nvSpPr>
          <p:cNvPr id="28" name="TextBox 27"/>
          <p:cNvSpPr txBox="1"/>
          <p:nvPr/>
        </p:nvSpPr>
        <p:spPr>
          <a:xfrm>
            <a:off x="5761238" y="4675553"/>
            <a:ext cx="378063" cy="911819"/>
          </a:xfrm>
          <a:prstGeom prst="rect">
            <a:avLst/>
          </a:prstGeom>
        </p:spPr>
        <p:txBody>
          <a:bodyPr vert="horz" lIns="75613" tIns="37806" rIns="75613" bIns="3780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954" dirty="0">
                <a:solidFill>
                  <a:schemeClr val="tx1"/>
                </a:solidFill>
                <a:effectLst/>
              </a:rPr>
              <a:t>”</a:t>
            </a:r>
          </a:p>
        </p:txBody>
      </p:sp>
    </p:spTree>
    <p:extLst>
      <p:ext uri="{BB962C8B-B14F-4D97-AF65-F5344CB8AC3E}">
        <p14:creationId xmlns:p14="http://schemas.microsoft.com/office/powerpoint/2010/main" val="1309080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grpSp>
        <p:nvGrpSpPr>
          <p:cNvPr id="22" name="Group 21"/>
          <p:cNvGrpSpPr/>
          <p:nvPr/>
        </p:nvGrpSpPr>
        <p:grpSpPr>
          <a:xfrm>
            <a:off x="0" y="7128934"/>
            <a:ext cx="7576122" cy="2614932"/>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7" y="7344641"/>
            <a:ext cx="5702811" cy="919670"/>
          </a:xfrm>
        </p:spPr>
        <p:txBody>
          <a:bodyPr anchor="b"/>
          <a:lstStyle>
            <a:lvl1pPr>
              <a:defRPr sz="2646"/>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439618" y="8264308"/>
            <a:ext cx="5702811" cy="798269"/>
          </a:xfrm>
        </p:spPr>
        <p:txBody>
          <a:bodyPr anchor="t"/>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96565" y="7343996"/>
            <a:ext cx="950811" cy="1700823"/>
          </a:xfrm>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265193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段">
    <p:spTree>
      <p:nvGrpSpPr>
        <p:cNvPr id="1" name=""/>
        <p:cNvGrpSpPr/>
        <p:nvPr/>
      </p:nvGrpSpPr>
      <p:grpSpPr>
        <a:xfrm>
          <a:off x="0" y="0"/>
          <a:ext cx="0" cy="0"/>
          <a:chOff x="0" y="0"/>
          <a:chExt cx="0" cy="0"/>
        </a:xfrm>
      </p:grpSpPr>
      <p:grpSp>
        <p:nvGrpSpPr>
          <p:cNvPr id="23" name="Group 22"/>
          <p:cNvGrpSpPr/>
          <p:nvPr/>
        </p:nvGrpSpPr>
        <p:grpSpPr>
          <a:xfrm>
            <a:off x="0" y="950525"/>
            <a:ext cx="7576122" cy="2614932"/>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439618" y="1174478"/>
            <a:ext cx="5702811" cy="1685463"/>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440436" y="3632277"/>
            <a:ext cx="1814703"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8" name="Text Placeholder 3"/>
          <p:cNvSpPr>
            <a:spLocks noGrp="1"/>
          </p:cNvSpPr>
          <p:nvPr>
            <p:ph type="body" sz="half" idx="15"/>
          </p:nvPr>
        </p:nvSpPr>
        <p:spPr>
          <a:xfrm>
            <a:off x="446347" y="4701620"/>
            <a:ext cx="1814703" cy="4542922"/>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9" name="Text Placeholder 4"/>
          <p:cNvSpPr>
            <a:spLocks noGrp="1"/>
          </p:cNvSpPr>
          <p:nvPr>
            <p:ph type="body" sz="quarter" idx="3"/>
          </p:nvPr>
        </p:nvSpPr>
        <p:spPr>
          <a:xfrm>
            <a:off x="2380188" y="3643791"/>
            <a:ext cx="1814703"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10" name="Text Placeholder 3"/>
          <p:cNvSpPr>
            <a:spLocks noGrp="1"/>
          </p:cNvSpPr>
          <p:nvPr>
            <p:ph type="body" sz="half" idx="16"/>
          </p:nvPr>
        </p:nvSpPr>
        <p:spPr>
          <a:xfrm>
            <a:off x="2381260" y="4690106"/>
            <a:ext cx="1814703" cy="4542922"/>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11" name="Text Placeholder 4"/>
          <p:cNvSpPr>
            <a:spLocks noGrp="1"/>
          </p:cNvSpPr>
          <p:nvPr>
            <p:ph type="body" sz="quarter" idx="13"/>
          </p:nvPr>
        </p:nvSpPr>
        <p:spPr>
          <a:xfrm>
            <a:off x="4321543" y="3643791"/>
            <a:ext cx="1814703"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12" name="Text Placeholder 3"/>
          <p:cNvSpPr>
            <a:spLocks noGrp="1"/>
          </p:cNvSpPr>
          <p:nvPr>
            <p:ph type="body" sz="half" idx="17"/>
          </p:nvPr>
        </p:nvSpPr>
        <p:spPr>
          <a:xfrm>
            <a:off x="4327649" y="4690105"/>
            <a:ext cx="1814703" cy="4542922"/>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0383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つの画像列">
    <p:spTree>
      <p:nvGrpSpPr>
        <p:cNvPr id="1" name=""/>
        <p:cNvGrpSpPr/>
        <p:nvPr/>
      </p:nvGrpSpPr>
      <p:grpSpPr>
        <a:xfrm>
          <a:off x="0" y="0"/>
          <a:ext cx="0" cy="0"/>
          <a:chOff x="0" y="0"/>
          <a:chExt cx="0" cy="0"/>
        </a:xfrm>
      </p:grpSpPr>
      <p:grpSp>
        <p:nvGrpSpPr>
          <p:cNvPr id="34" name="Group 33"/>
          <p:cNvGrpSpPr/>
          <p:nvPr/>
        </p:nvGrpSpPr>
        <p:grpSpPr>
          <a:xfrm>
            <a:off x="0" y="950525"/>
            <a:ext cx="7576122" cy="2614932"/>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439618" y="1174478"/>
            <a:ext cx="5702811" cy="1685463"/>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440240" y="6700921"/>
            <a:ext cx="1812799"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440240" y="3643791"/>
            <a:ext cx="1812799" cy="23763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59" indent="0">
              <a:buNone/>
              <a:defRPr sz="1323"/>
            </a:lvl2pPr>
            <a:lvl3pPr marL="756117" indent="0">
              <a:buNone/>
              <a:defRPr sz="1323"/>
            </a:lvl3pPr>
            <a:lvl4pPr marL="1134176" indent="0">
              <a:buNone/>
              <a:defRPr sz="1323"/>
            </a:lvl4pPr>
            <a:lvl5pPr marL="1512235" indent="0">
              <a:buNone/>
              <a:defRPr sz="1323"/>
            </a:lvl5pPr>
            <a:lvl6pPr marL="1890293" indent="0">
              <a:buNone/>
              <a:defRPr sz="1323"/>
            </a:lvl6pPr>
            <a:lvl7pPr marL="2268352" indent="0">
              <a:buNone/>
              <a:defRPr sz="1323"/>
            </a:lvl7pPr>
            <a:lvl8pPr marL="2646411" indent="0">
              <a:buNone/>
              <a:defRPr sz="1323"/>
            </a:lvl8pPr>
            <a:lvl9pPr marL="3024469" indent="0">
              <a:buNone/>
              <a:defRPr sz="1323"/>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440240" y="7599463"/>
            <a:ext cx="1812799" cy="1656591"/>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22" name="Text Placeholder 4"/>
          <p:cNvSpPr>
            <a:spLocks noGrp="1"/>
          </p:cNvSpPr>
          <p:nvPr>
            <p:ph type="body" sz="quarter" idx="3"/>
          </p:nvPr>
        </p:nvSpPr>
        <p:spPr>
          <a:xfrm>
            <a:off x="2373642" y="6700921"/>
            <a:ext cx="1831663"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2373642" y="3643791"/>
            <a:ext cx="1831663" cy="23763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59" indent="0">
              <a:buNone/>
              <a:defRPr sz="1323"/>
            </a:lvl2pPr>
            <a:lvl3pPr marL="756117" indent="0">
              <a:buNone/>
              <a:defRPr sz="1323"/>
            </a:lvl3pPr>
            <a:lvl4pPr marL="1134176" indent="0">
              <a:buNone/>
              <a:defRPr sz="1323"/>
            </a:lvl4pPr>
            <a:lvl5pPr marL="1512235" indent="0">
              <a:buNone/>
              <a:defRPr sz="1323"/>
            </a:lvl5pPr>
            <a:lvl6pPr marL="1890293" indent="0">
              <a:buNone/>
              <a:defRPr sz="1323"/>
            </a:lvl6pPr>
            <a:lvl7pPr marL="2268352" indent="0">
              <a:buNone/>
              <a:defRPr sz="1323"/>
            </a:lvl7pPr>
            <a:lvl8pPr marL="2646411" indent="0">
              <a:buNone/>
              <a:defRPr sz="1323"/>
            </a:lvl8pPr>
            <a:lvl9pPr marL="3024469" indent="0">
              <a:buNone/>
              <a:defRPr sz="1323"/>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2372804" y="7599462"/>
            <a:ext cx="1834089" cy="1656591"/>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25" name="Text Placeholder 4"/>
          <p:cNvSpPr>
            <a:spLocks noGrp="1"/>
          </p:cNvSpPr>
          <p:nvPr>
            <p:ph type="body" sz="quarter" idx="13"/>
          </p:nvPr>
        </p:nvSpPr>
        <p:spPr>
          <a:xfrm>
            <a:off x="4325589" y="6700921"/>
            <a:ext cx="1814515" cy="898542"/>
          </a:xfrm>
        </p:spPr>
        <p:txBody>
          <a:bodyPr anchor="b">
            <a:noAutofit/>
          </a:bodyPr>
          <a:lstStyle>
            <a:lvl1pPr marL="0" indent="0">
              <a:buNone/>
              <a:defRPr sz="1985" b="0">
                <a:solidFill>
                  <a:schemeClr val="tx1"/>
                </a:solidFill>
              </a:defRPr>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4325588" y="3643791"/>
            <a:ext cx="1814515" cy="2376311"/>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323"/>
            </a:lvl1pPr>
            <a:lvl2pPr marL="378059" indent="0">
              <a:buNone/>
              <a:defRPr sz="1323"/>
            </a:lvl2pPr>
            <a:lvl3pPr marL="756117" indent="0">
              <a:buNone/>
              <a:defRPr sz="1323"/>
            </a:lvl3pPr>
            <a:lvl4pPr marL="1134176" indent="0">
              <a:buNone/>
              <a:defRPr sz="1323"/>
            </a:lvl4pPr>
            <a:lvl5pPr marL="1512235" indent="0">
              <a:buNone/>
              <a:defRPr sz="1323"/>
            </a:lvl5pPr>
            <a:lvl6pPr marL="1890293" indent="0">
              <a:buNone/>
              <a:defRPr sz="1323"/>
            </a:lvl6pPr>
            <a:lvl7pPr marL="2268352" indent="0">
              <a:buNone/>
              <a:defRPr sz="1323"/>
            </a:lvl7pPr>
            <a:lvl8pPr marL="2646411" indent="0">
              <a:buNone/>
              <a:defRPr sz="1323"/>
            </a:lvl8pPr>
            <a:lvl9pPr marL="3024469" indent="0">
              <a:buNone/>
              <a:defRPr sz="1323"/>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4325511" y="7599459"/>
            <a:ext cx="1816918" cy="1656591"/>
          </a:xfrm>
        </p:spPr>
        <p:txBody>
          <a:bodyPr anchor="t">
            <a:normAutofit/>
          </a:bodyPr>
          <a:lstStyle>
            <a:lvl1pPr marL="0" indent="0">
              <a:buNone/>
              <a:defRPr sz="1158"/>
            </a:lvl1pPr>
            <a:lvl2pPr marL="378059" indent="0">
              <a:buNone/>
              <a:defRPr sz="992"/>
            </a:lvl2pPr>
            <a:lvl3pPr marL="756117" indent="0">
              <a:buNone/>
              <a:defRPr sz="827"/>
            </a:lvl3pPr>
            <a:lvl4pPr marL="1134176" indent="0">
              <a:buNone/>
              <a:defRPr sz="744"/>
            </a:lvl4pPr>
            <a:lvl5pPr marL="1512235" indent="0">
              <a:buNone/>
              <a:defRPr sz="744"/>
            </a:lvl5pPr>
            <a:lvl6pPr marL="1890293" indent="0">
              <a:buNone/>
              <a:defRPr sz="744"/>
            </a:lvl6pPr>
            <a:lvl7pPr marL="2268352" indent="0">
              <a:buNone/>
              <a:defRPr sz="744"/>
            </a:lvl7pPr>
            <a:lvl8pPr marL="2646411" indent="0">
              <a:buNone/>
              <a:defRPr sz="744"/>
            </a:lvl8pPr>
            <a:lvl9pPr marL="3024469" indent="0">
              <a:buNone/>
              <a:defRPr sz="744"/>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47086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grpSp>
        <p:nvGrpSpPr>
          <p:cNvPr id="16" name="Group 15"/>
          <p:cNvGrpSpPr/>
          <p:nvPr/>
        </p:nvGrpSpPr>
        <p:grpSpPr>
          <a:xfrm>
            <a:off x="0" y="950525"/>
            <a:ext cx="7576122" cy="2614932"/>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8" y="1174478"/>
            <a:ext cx="5702811" cy="1685463"/>
          </a:xfrm>
        </p:spPr>
        <p:txBody>
          <a:bodyPr/>
          <a:lstStyle>
            <a:lvl1pPr algn="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76442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grpSp>
        <p:nvGrpSpPr>
          <p:cNvPr id="14" name="Group 13"/>
          <p:cNvGrpSpPr/>
          <p:nvPr/>
        </p:nvGrpSpPr>
        <p:grpSpPr>
          <a:xfrm rot="5400000">
            <a:off x="1270471" y="4784563"/>
            <a:ext cx="10700502" cy="1131377"/>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6172715" y="950520"/>
            <a:ext cx="884464" cy="695731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21923" y="950522"/>
            <a:ext cx="5438056" cy="83055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158648" y="9256057"/>
            <a:ext cx="1701284" cy="569325"/>
          </a:xfrm>
        </p:spPr>
        <p:txBody>
          <a:body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11"/>
          </p:nvPr>
        </p:nvSpPr>
        <p:spPr>
          <a:xfrm>
            <a:off x="421924" y="9256058"/>
            <a:ext cx="3736771" cy="569325"/>
          </a:xfrm>
        </p:spPr>
        <p:txBody>
          <a:bodyPr/>
          <a:lstStyle/>
          <a:p>
            <a:endParaRPr kumimoji="1" lang="ja-JP" altLang="en-US"/>
          </a:p>
        </p:txBody>
      </p:sp>
      <p:sp>
        <p:nvSpPr>
          <p:cNvPr id="6" name="Slide Number Placeholder 5"/>
          <p:cNvSpPr>
            <a:spLocks noGrp="1"/>
          </p:cNvSpPr>
          <p:nvPr>
            <p:ph type="sldNum" sz="quarter" idx="12"/>
          </p:nvPr>
        </p:nvSpPr>
        <p:spPr>
          <a:xfrm>
            <a:off x="6144892" y="8470676"/>
            <a:ext cx="950645" cy="1985093"/>
          </a:xfrm>
        </p:spPr>
        <p:txBody>
          <a:bodyPr anchor="t"/>
          <a:lstStyle>
            <a:lvl1pPr algn="ctr">
              <a:defRPr/>
            </a:lvl1p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2013208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2">
            <a:extLst>
              <a:ext uri="{28A0092B-C50C-407E-A947-70E740481C1C}">
                <a14:useLocalDpi xmlns:a14="http://schemas.microsoft.com/office/drawing/2010/main" val="0"/>
              </a:ext>
            </a:extLst>
          </a:blip>
          <a:srcRect b="5707"/>
          <a:stretch/>
        </p:blipFill>
        <p:spPr>
          <a:xfrm>
            <a:off x="0" y="1"/>
            <a:ext cx="7561263" cy="10693400"/>
          </a:xfrm>
          <a:prstGeom prst="rect">
            <a:avLst/>
          </a:prstGeom>
        </p:spPr>
      </p:pic>
      <p:sp>
        <p:nvSpPr>
          <p:cNvPr id="9" name="正方形/長方形 8" hidden="1"/>
          <p:cNvSpPr/>
          <p:nvPr userDrawn="1"/>
        </p:nvSpPr>
        <p:spPr>
          <a:xfrm>
            <a:off x="0" y="1"/>
            <a:ext cx="7561263" cy="106934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73"/>
          </a:p>
        </p:txBody>
      </p:sp>
    </p:spTree>
    <p:extLst>
      <p:ext uri="{BB962C8B-B14F-4D97-AF65-F5344CB8AC3E}">
        <p14:creationId xmlns:p14="http://schemas.microsoft.com/office/powerpoint/2010/main" val="145342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grpSp>
        <p:nvGrpSpPr>
          <p:cNvPr id="27" name="Group 26"/>
          <p:cNvGrpSpPr/>
          <p:nvPr/>
        </p:nvGrpSpPr>
        <p:grpSpPr>
          <a:xfrm>
            <a:off x="0" y="950525"/>
            <a:ext cx="7576122" cy="2614932"/>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18713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grpSp>
        <p:nvGrpSpPr>
          <p:cNvPr id="18" name="Group 17"/>
          <p:cNvGrpSpPr/>
          <p:nvPr/>
        </p:nvGrpSpPr>
        <p:grpSpPr>
          <a:xfrm>
            <a:off x="0" y="4254334"/>
            <a:ext cx="7576122" cy="2614932"/>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8" y="4474910"/>
            <a:ext cx="5696705" cy="1700821"/>
          </a:xfrm>
        </p:spPr>
        <p:txBody>
          <a:bodyPr anchor="ctr">
            <a:normAutofit/>
          </a:bodyPr>
          <a:lstStyle>
            <a:lvl1pPr algn="r">
              <a:defRPr sz="2977"/>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39618" y="6599054"/>
            <a:ext cx="5696705" cy="2657004"/>
          </a:xfrm>
        </p:spPr>
        <p:txBody>
          <a:bodyPr>
            <a:normAutofit/>
          </a:bodyPr>
          <a:lstStyle>
            <a:lvl1pPr marL="0" indent="0" algn="r">
              <a:buNone/>
              <a:defRPr sz="1654">
                <a:solidFill>
                  <a:schemeClr val="tx1">
                    <a:tint val="75000"/>
                  </a:schemeClr>
                </a:solidFill>
              </a:defRPr>
            </a:lvl1pPr>
            <a:lvl2pPr marL="378059" indent="0">
              <a:buNone/>
              <a:defRPr sz="1654">
                <a:solidFill>
                  <a:schemeClr val="tx1">
                    <a:tint val="75000"/>
                  </a:schemeClr>
                </a:solidFill>
              </a:defRPr>
            </a:lvl2pPr>
            <a:lvl3pPr marL="756117" indent="0">
              <a:buNone/>
              <a:defRPr sz="1488">
                <a:solidFill>
                  <a:schemeClr val="tx1">
                    <a:tint val="75000"/>
                  </a:schemeClr>
                </a:solidFill>
              </a:defRPr>
            </a:lvl3pPr>
            <a:lvl4pPr marL="1134176" indent="0">
              <a:buNone/>
              <a:defRPr sz="1323">
                <a:solidFill>
                  <a:schemeClr val="tx1">
                    <a:tint val="75000"/>
                  </a:schemeClr>
                </a:solidFill>
              </a:defRPr>
            </a:lvl4pPr>
            <a:lvl5pPr marL="1512235" indent="0">
              <a:buNone/>
              <a:defRPr sz="1323">
                <a:solidFill>
                  <a:schemeClr val="tx1">
                    <a:tint val="75000"/>
                  </a:schemeClr>
                </a:solidFill>
              </a:defRPr>
            </a:lvl5pPr>
            <a:lvl6pPr marL="1890293" indent="0">
              <a:buNone/>
              <a:defRPr sz="1323">
                <a:solidFill>
                  <a:schemeClr val="tx1">
                    <a:tint val="75000"/>
                  </a:schemeClr>
                </a:solidFill>
              </a:defRPr>
            </a:lvl6pPr>
            <a:lvl7pPr marL="2268352" indent="0">
              <a:buNone/>
              <a:defRPr sz="1323">
                <a:solidFill>
                  <a:schemeClr val="tx1">
                    <a:tint val="75000"/>
                  </a:schemeClr>
                </a:solidFill>
              </a:defRPr>
            </a:lvl7pPr>
            <a:lvl8pPr marL="2646411" indent="0">
              <a:buNone/>
              <a:defRPr sz="1323">
                <a:solidFill>
                  <a:schemeClr val="tx1">
                    <a:tint val="75000"/>
                  </a:schemeClr>
                </a:solidFill>
              </a:defRPr>
            </a:lvl8pPr>
            <a:lvl9pPr marL="3024469"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437041" y="9256057"/>
            <a:ext cx="1701284" cy="569325"/>
          </a:xfrm>
        </p:spPr>
        <p:txBody>
          <a:body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11"/>
          </p:nvPr>
        </p:nvSpPr>
        <p:spPr>
          <a:xfrm>
            <a:off x="441074" y="9256058"/>
            <a:ext cx="3997838" cy="569325"/>
          </a:xfrm>
        </p:spPr>
        <p:txBody>
          <a:bodyPr/>
          <a:lstStyle/>
          <a:p>
            <a:endParaRPr kumimoji="1" lang="ja-JP" altLang="en-US"/>
          </a:p>
        </p:txBody>
      </p:sp>
      <p:sp>
        <p:nvSpPr>
          <p:cNvPr id="6" name="Slide Number Placeholder 5"/>
          <p:cNvSpPr>
            <a:spLocks noGrp="1"/>
          </p:cNvSpPr>
          <p:nvPr>
            <p:ph type="sldNum" sz="quarter" idx="12"/>
          </p:nvPr>
        </p:nvSpPr>
        <p:spPr>
          <a:xfrm>
            <a:off x="6496565" y="4474913"/>
            <a:ext cx="950811" cy="1700823"/>
          </a:xfrm>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94047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grpSp>
        <p:nvGrpSpPr>
          <p:cNvPr id="17" name="Group 16"/>
          <p:cNvGrpSpPr/>
          <p:nvPr/>
        </p:nvGrpSpPr>
        <p:grpSpPr>
          <a:xfrm>
            <a:off x="0" y="950525"/>
            <a:ext cx="7576122" cy="261493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41074" y="1174478"/>
            <a:ext cx="5695250" cy="1685463"/>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41074" y="3643791"/>
            <a:ext cx="2776680" cy="56122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358187" y="3643791"/>
            <a:ext cx="2778137" cy="56122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90119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grpSp>
        <p:nvGrpSpPr>
          <p:cNvPr id="28" name="Group 27"/>
          <p:cNvGrpSpPr/>
          <p:nvPr/>
        </p:nvGrpSpPr>
        <p:grpSpPr>
          <a:xfrm>
            <a:off x="0" y="950525"/>
            <a:ext cx="7576122" cy="2614932"/>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8" y="1174482"/>
            <a:ext cx="5702811" cy="16854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269" y="3643793"/>
            <a:ext cx="2600697" cy="1080777"/>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439617" y="4724570"/>
            <a:ext cx="2784242" cy="45314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41362" y="3643791"/>
            <a:ext cx="2601067" cy="1079126"/>
          </a:xfrm>
        </p:spPr>
        <p:txBody>
          <a:bodyPr anchor="b"/>
          <a:lstStyle>
            <a:lvl1pPr marL="0" indent="0">
              <a:buNone/>
              <a:defRPr sz="1985" b="1"/>
            </a:lvl1pPr>
            <a:lvl2pPr marL="378059" indent="0">
              <a:buNone/>
              <a:defRPr sz="1654" b="1"/>
            </a:lvl2pPr>
            <a:lvl3pPr marL="756117" indent="0">
              <a:buNone/>
              <a:defRPr sz="1488" b="1"/>
            </a:lvl3pPr>
            <a:lvl4pPr marL="1134176" indent="0">
              <a:buNone/>
              <a:defRPr sz="1323" b="1"/>
            </a:lvl4pPr>
            <a:lvl5pPr marL="1512235" indent="0">
              <a:buNone/>
              <a:defRPr sz="1323" b="1"/>
            </a:lvl5pPr>
            <a:lvl6pPr marL="1890293" indent="0">
              <a:buNone/>
              <a:defRPr sz="1323" b="1"/>
            </a:lvl6pPr>
            <a:lvl7pPr marL="2268352" indent="0">
              <a:buNone/>
              <a:defRPr sz="1323" b="1"/>
            </a:lvl7pPr>
            <a:lvl8pPr marL="2646411" indent="0">
              <a:buNone/>
              <a:defRPr sz="1323" b="1"/>
            </a:lvl8pPr>
            <a:lvl9pPr marL="3024469"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358187" y="4724570"/>
            <a:ext cx="2784242" cy="45314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490953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grpSp>
        <p:nvGrpSpPr>
          <p:cNvPr id="15" name="Group 14"/>
          <p:cNvGrpSpPr/>
          <p:nvPr/>
        </p:nvGrpSpPr>
        <p:grpSpPr>
          <a:xfrm>
            <a:off x="0" y="950525"/>
            <a:ext cx="7576122" cy="2614932"/>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257362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6381442" y="3076827"/>
            <a:ext cx="1194680" cy="224954"/>
          </a:xfrm>
          <a:prstGeom prst="rect">
            <a:avLst/>
          </a:prstGeom>
        </p:spPr>
      </p:pic>
      <p:sp>
        <p:nvSpPr>
          <p:cNvPr id="14" name="Rectangle 13"/>
          <p:cNvSpPr/>
          <p:nvPr/>
        </p:nvSpPr>
        <p:spPr>
          <a:xfrm>
            <a:off x="6376111" y="950525"/>
            <a:ext cx="1185153" cy="2133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86965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grpSp>
        <p:nvGrpSpPr>
          <p:cNvPr id="17" name="Group 16"/>
          <p:cNvGrpSpPr/>
          <p:nvPr/>
        </p:nvGrpSpPr>
        <p:grpSpPr>
          <a:xfrm>
            <a:off x="0" y="950525"/>
            <a:ext cx="7576122" cy="261493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8" y="1174476"/>
            <a:ext cx="5702811" cy="1685466"/>
          </a:xfrm>
        </p:spPr>
        <p:txBody>
          <a:bodyPr anchor="ctr">
            <a:normAutofit/>
          </a:bodyPr>
          <a:lstStyle>
            <a:lvl1pPr>
              <a:defRPr sz="2977"/>
            </a:lvl1pPr>
          </a:lstStyle>
          <a:p>
            <a:r>
              <a:rPr lang="ja-JP" altLang="en-US"/>
              <a:t>マスター タイトルの書式設定</a:t>
            </a:r>
            <a:endParaRPr lang="en-US" dirty="0"/>
          </a:p>
        </p:txBody>
      </p:sp>
      <p:sp>
        <p:nvSpPr>
          <p:cNvPr id="3" name="Content Placeholder 2"/>
          <p:cNvSpPr>
            <a:spLocks noGrp="1"/>
          </p:cNvSpPr>
          <p:nvPr>
            <p:ph idx="1"/>
          </p:nvPr>
        </p:nvSpPr>
        <p:spPr>
          <a:xfrm>
            <a:off x="2906079" y="3643793"/>
            <a:ext cx="3236350" cy="56122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1075" y="3643792"/>
            <a:ext cx="2312238" cy="5612268"/>
          </a:xfrm>
        </p:spPr>
        <p:txBody>
          <a:bodyPr anchor="ct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3752561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17" name="Group 16"/>
          <p:cNvGrpSpPr/>
          <p:nvPr/>
        </p:nvGrpSpPr>
        <p:grpSpPr>
          <a:xfrm>
            <a:off x="0" y="950525"/>
            <a:ext cx="7576122" cy="2614932"/>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39618" y="1174478"/>
            <a:ext cx="5702811" cy="1685463"/>
          </a:xfrm>
        </p:spPr>
        <p:txBody>
          <a:bodyPr anchor="ctr">
            <a:normAutofit/>
          </a:bodyPr>
          <a:lstStyle>
            <a:lvl1pPr>
              <a:defRPr sz="297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03244" y="3643792"/>
            <a:ext cx="3239185" cy="5612261"/>
          </a:xfrm>
          <a:noFill/>
          <a:ln>
            <a:noFill/>
          </a:ln>
          <a:effectLst>
            <a:outerShdw blurRad="76200" dist="63500" dir="5040000" algn="tl" rotWithShape="0">
              <a:srgbClr val="000000">
                <a:alpha val="41000"/>
              </a:srgbClr>
            </a:outerShdw>
          </a:effectLst>
        </p:spPr>
        <p:txBody>
          <a:bodyPr anchor="t"/>
          <a:lstStyle>
            <a:lvl1pPr marL="0" indent="0">
              <a:buNone/>
              <a:defRPr sz="2646"/>
            </a:lvl1pPr>
            <a:lvl2pPr marL="378059" indent="0">
              <a:buNone/>
              <a:defRPr sz="2315"/>
            </a:lvl2pPr>
            <a:lvl3pPr marL="756117" indent="0">
              <a:buNone/>
              <a:defRPr sz="1985"/>
            </a:lvl3pPr>
            <a:lvl4pPr marL="1134176" indent="0">
              <a:buNone/>
              <a:defRPr sz="1654"/>
            </a:lvl4pPr>
            <a:lvl5pPr marL="1512235" indent="0">
              <a:buNone/>
              <a:defRPr sz="1654"/>
            </a:lvl5pPr>
            <a:lvl6pPr marL="1890293" indent="0">
              <a:buNone/>
              <a:defRPr sz="1654"/>
            </a:lvl6pPr>
            <a:lvl7pPr marL="2268352" indent="0">
              <a:buNone/>
              <a:defRPr sz="1654"/>
            </a:lvl7pPr>
            <a:lvl8pPr marL="2646411" indent="0">
              <a:buNone/>
              <a:defRPr sz="1654"/>
            </a:lvl8pPr>
            <a:lvl9pPr marL="3024469" indent="0">
              <a:buNone/>
              <a:defRPr sz="16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39617" y="3643793"/>
            <a:ext cx="2314096" cy="5612265"/>
          </a:xfrm>
        </p:spPr>
        <p:txBody>
          <a:bodyPr anchor="ctr"/>
          <a:lstStyle>
            <a:lvl1pPr marL="0" indent="0">
              <a:buNone/>
              <a:defRPr sz="1323"/>
            </a:lvl1pPr>
            <a:lvl2pPr marL="378059" indent="0">
              <a:buNone/>
              <a:defRPr sz="1158"/>
            </a:lvl2pPr>
            <a:lvl3pPr marL="756117" indent="0">
              <a:buNone/>
              <a:defRPr sz="992"/>
            </a:lvl3pPr>
            <a:lvl4pPr marL="1134176" indent="0">
              <a:buNone/>
              <a:defRPr sz="827"/>
            </a:lvl4pPr>
            <a:lvl5pPr marL="1512235" indent="0">
              <a:buNone/>
              <a:defRPr sz="827"/>
            </a:lvl5pPr>
            <a:lvl6pPr marL="1890293" indent="0">
              <a:buNone/>
              <a:defRPr sz="827"/>
            </a:lvl6pPr>
            <a:lvl7pPr marL="2268352" indent="0">
              <a:buNone/>
              <a:defRPr sz="827"/>
            </a:lvl7pPr>
            <a:lvl8pPr marL="2646411" indent="0">
              <a:buNone/>
              <a:defRPr sz="827"/>
            </a:lvl8pPr>
            <a:lvl9pPr marL="3024469"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F5EB7-DAF9-443F-B31E-1D6B3054282F}" type="datetimeFigureOut">
              <a:rPr kumimoji="1" lang="ja-JP" altLang="en-US" smtClean="0"/>
              <a:t>2023/10/30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385795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000" b="-1000"/>
          </a:stretch>
        </a:blip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1">
            <a:alphaModFix amt="10000"/>
            <a:extLst>
              <a:ext uri="{28A0092B-C50C-407E-A947-70E740481C1C}">
                <a14:useLocalDpi xmlns:a14="http://schemas.microsoft.com/office/drawing/2010/main" val="0"/>
              </a:ext>
            </a:extLst>
          </a:blip>
          <a:srcRect/>
          <a:stretch>
            <a:fillRect/>
          </a:stretch>
        </p:blipFill>
        <p:spPr bwMode="auto">
          <a:xfrm>
            <a:off x="0" y="2"/>
            <a:ext cx="7561263" cy="106934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39618" y="1174478"/>
            <a:ext cx="5702811" cy="16854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41074" y="3643791"/>
            <a:ext cx="5695249" cy="561226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438753" y="9256057"/>
            <a:ext cx="1701284" cy="569325"/>
          </a:xfrm>
          <a:prstGeom prst="rect">
            <a:avLst/>
          </a:prstGeom>
        </p:spPr>
        <p:txBody>
          <a:bodyPr vert="horz" lIns="91440" tIns="45720" rIns="91440" bIns="45720" rtlCol="0" anchor="ctr"/>
          <a:lstStyle>
            <a:lvl1pPr algn="r">
              <a:defRPr sz="868">
                <a:solidFill>
                  <a:schemeClr val="tx1">
                    <a:tint val="75000"/>
                  </a:schemeClr>
                </a:solidFill>
              </a:defRPr>
            </a:lvl1pPr>
          </a:lstStyle>
          <a:p>
            <a:fld id="{06EF5EB7-DAF9-443F-B31E-1D6B3054282F}" type="datetimeFigureOut">
              <a:rPr kumimoji="1" lang="ja-JP" altLang="en-US" smtClean="0"/>
              <a:t>2023/10/30</a:t>
            </a:fld>
            <a:endParaRPr kumimoji="1" lang="ja-JP" altLang="en-US"/>
          </a:p>
        </p:txBody>
      </p:sp>
      <p:sp>
        <p:nvSpPr>
          <p:cNvPr id="5" name="Footer Placeholder 4"/>
          <p:cNvSpPr>
            <a:spLocks noGrp="1"/>
          </p:cNvSpPr>
          <p:nvPr>
            <p:ph type="ftr" sz="quarter" idx="3"/>
          </p:nvPr>
        </p:nvSpPr>
        <p:spPr>
          <a:xfrm>
            <a:off x="441074" y="9256058"/>
            <a:ext cx="3997838" cy="569325"/>
          </a:xfrm>
          <a:prstGeom prst="rect">
            <a:avLst/>
          </a:prstGeom>
        </p:spPr>
        <p:txBody>
          <a:bodyPr vert="horz" lIns="91440" tIns="45720" rIns="91440" bIns="45720" rtlCol="0" anchor="ctr"/>
          <a:lstStyle>
            <a:lvl1pPr algn="l">
              <a:defRPr sz="86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90084" y="1174478"/>
            <a:ext cx="957292" cy="1700823"/>
          </a:xfrm>
          <a:prstGeom prst="rect">
            <a:avLst/>
          </a:prstGeom>
        </p:spPr>
        <p:txBody>
          <a:bodyPr vert="horz" lIns="91440" tIns="45720" rIns="91440" bIns="45720" rtlCol="0" anchor="ctr"/>
          <a:lstStyle>
            <a:lvl1pPr algn="l">
              <a:defRPr sz="2977">
                <a:solidFill>
                  <a:schemeClr val="tx1">
                    <a:tint val="75000"/>
                  </a:schemeClr>
                </a:solidFill>
              </a:defRPr>
            </a:lvl1pPr>
          </a:lstStyle>
          <a:p>
            <a:fld id="{D88F0A75-52AD-474D-BDD4-E770F647B20A}" type="slidenum">
              <a:rPr kumimoji="1" lang="ja-JP" altLang="en-US" smtClean="0"/>
              <a:t>‹#›</a:t>
            </a:fld>
            <a:endParaRPr kumimoji="1" lang="ja-JP" altLang="en-US"/>
          </a:p>
        </p:txBody>
      </p:sp>
    </p:spTree>
    <p:extLst>
      <p:ext uri="{BB962C8B-B14F-4D97-AF65-F5344CB8AC3E}">
        <p14:creationId xmlns:p14="http://schemas.microsoft.com/office/powerpoint/2010/main" val="1432590258"/>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756117" rtl="0" eaLnBrk="1" latinLnBrk="0" hangingPunct="1">
        <a:lnSpc>
          <a:spcPct val="90000"/>
        </a:lnSpc>
        <a:spcBef>
          <a:spcPct val="0"/>
        </a:spcBef>
        <a:buNone/>
        <a:defRPr kumimoji="1" sz="2977" kern="1200">
          <a:solidFill>
            <a:schemeClr val="tx1"/>
          </a:solidFill>
          <a:latin typeface="+mj-lt"/>
          <a:ea typeface="+mj-ea"/>
          <a:cs typeface="+mj-cs"/>
        </a:defRPr>
      </a:lvl1pPr>
    </p:titleStyle>
    <p:bodyStyle>
      <a:lvl1pPr marL="189029" indent="-189029" algn="l" defTabSz="756117" rtl="0" eaLnBrk="1" latinLnBrk="0" hangingPunct="1">
        <a:lnSpc>
          <a:spcPct val="90000"/>
        </a:lnSpc>
        <a:spcBef>
          <a:spcPts val="827"/>
        </a:spcBef>
        <a:buFont typeface="Arial" panose="020B0604020202020204" pitchFamily="34" charset="0"/>
        <a:buChar char="•"/>
        <a:defRPr kumimoji="1" sz="1985" kern="1200">
          <a:solidFill>
            <a:schemeClr val="tx1"/>
          </a:solidFill>
          <a:latin typeface="+mn-lt"/>
          <a:ea typeface="+mn-ea"/>
          <a:cs typeface="+mn-cs"/>
        </a:defRPr>
      </a:lvl1pPr>
      <a:lvl2pPr marL="567088" indent="-189029" algn="l" defTabSz="756117" rtl="0" eaLnBrk="1" latinLnBrk="0" hangingPunct="1">
        <a:lnSpc>
          <a:spcPct val="90000"/>
        </a:lnSpc>
        <a:spcBef>
          <a:spcPts val="413"/>
        </a:spcBef>
        <a:buFont typeface="Arial" panose="020B0604020202020204" pitchFamily="34" charset="0"/>
        <a:buChar char="•"/>
        <a:defRPr kumimoji="1" sz="1654" kern="1200">
          <a:solidFill>
            <a:schemeClr val="tx1"/>
          </a:solidFill>
          <a:latin typeface="+mn-lt"/>
          <a:ea typeface="+mn-ea"/>
          <a:cs typeface="+mn-cs"/>
        </a:defRPr>
      </a:lvl2pPr>
      <a:lvl3pPr marL="945147" indent="-189029" algn="l" defTabSz="756117"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3pPr>
      <a:lvl4pPr marL="1323205" indent="-189029" algn="l" defTabSz="756117" rtl="0" eaLnBrk="1" latinLnBrk="0" hangingPunct="1">
        <a:lnSpc>
          <a:spcPct val="90000"/>
        </a:lnSpc>
        <a:spcBef>
          <a:spcPts val="413"/>
        </a:spcBef>
        <a:buFont typeface="Arial" panose="020B0604020202020204" pitchFamily="34" charset="0"/>
        <a:buChar char="•"/>
        <a:defRPr kumimoji="1" sz="1323" kern="1200">
          <a:solidFill>
            <a:schemeClr val="tx1"/>
          </a:solidFill>
          <a:latin typeface="+mn-lt"/>
          <a:ea typeface="+mn-ea"/>
          <a:cs typeface="+mn-cs"/>
        </a:defRPr>
      </a:lvl4pPr>
      <a:lvl5pPr marL="1701264" indent="-189029" algn="l" defTabSz="756117" rtl="0" eaLnBrk="1" latinLnBrk="0" hangingPunct="1">
        <a:lnSpc>
          <a:spcPct val="90000"/>
        </a:lnSpc>
        <a:spcBef>
          <a:spcPts val="413"/>
        </a:spcBef>
        <a:buFont typeface="Arial" panose="020B0604020202020204" pitchFamily="34" charset="0"/>
        <a:buChar char="•"/>
        <a:defRPr kumimoji="1" sz="1323" kern="1200">
          <a:solidFill>
            <a:schemeClr val="tx1"/>
          </a:solidFill>
          <a:latin typeface="+mn-lt"/>
          <a:ea typeface="+mn-ea"/>
          <a:cs typeface="+mn-cs"/>
        </a:defRPr>
      </a:lvl5pPr>
      <a:lvl6pPr marL="2079323" indent="-189029" algn="l" defTabSz="756117" rtl="0" eaLnBrk="1" latinLnBrk="0" hangingPunct="1">
        <a:lnSpc>
          <a:spcPct val="90000"/>
        </a:lnSpc>
        <a:spcBef>
          <a:spcPts val="413"/>
        </a:spcBef>
        <a:buFont typeface="Arial" panose="020B0604020202020204" pitchFamily="34" charset="0"/>
        <a:buChar char="•"/>
        <a:defRPr kumimoji="1" sz="1158" kern="1200">
          <a:solidFill>
            <a:schemeClr val="tx1"/>
          </a:solidFill>
          <a:latin typeface="+mn-lt"/>
          <a:ea typeface="+mn-ea"/>
          <a:cs typeface="+mn-cs"/>
        </a:defRPr>
      </a:lvl6pPr>
      <a:lvl7pPr marL="2457381" indent="-189029" algn="l" defTabSz="756117" rtl="0" eaLnBrk="1" latinLnBrk="0" hangingPunct="1">
        <a:lnSpc>
          <a:spcPct val="90000"/>
        </a:lnSpc>
        <a:spcBef>
          <a:spcPts val="413"/>
        </a:spcBef>
        <a:buFont typeface="Arial" panose="020B0604020202020204" pitchFamily="34" charset="0"/>
        <a:buChar char="•"/>
        <a:defRPr kumimoji="1" sz="1158" kern="1200">
          <a:solidFill>
            <a:schemeClr val="tx1"/>
          </a:solidFill>
          <a:latin typeface="+mn-lt"/>
          <a:ea typeface="+mn-ea"/>
          <a:cs typeface="+mn-cs"/>
        </a:defRPr>
      </a:lvl7pPr>
      <a:lvl8pPr marL="2835440" indent="-189029" algn="l" defTabSz="756117" rtl="0" eaLnBrk="1" latinLnBrk="0" hangingPunct="1">
        <a:lnSpc>
          <a:spcPct val="90000"/>
        </a:lnSpc>
        <a:spcBef>
          <a:spcPts val="413"/>
        </a:spcBef>
        <a:buFont typeface="Arial" panose="020B0604020202020204" pitchFamily="34" charset="0"/>
        <a:buChar char="•"/>
        <a:defRPr kumimoji="1" sz="1158" kern="1200">
          <a:solidFill>
            <a:schemeClr val="tx1"/>
          </a:solidFill>
          <a:latin typeface="+mn-lt"/>
          <a:ea typeface="+mn-ea"/>
          <a:cs typeface="+mn-cs"/>
        </a:defRPr>
      </a:lvl8pPr>
      <a:lvl9pPr marL="3213499" indent="-189029" algn="l" defTabSz="756117" rtl="0" eaLnBrk="1" latinLnBrk="0" hangingPunct="1">
        <a:lnSpc>
          <a:spcPct val="90000"/>
        </a:lnSpc>
        <a:spcBef>
          <a:spcPts val="413"/>
        </a:spcBef>
        <a:buFont typeface="Arial" panose="020B0604020202020204" pitchFamily="34" charset="0"/>
        <a:buChar char="•"/>
        <a:defRPr kumimoji="1" sz="1158" kern="1200">
          <a:solidFill>
            <a:schemeClr val="tx1"/>
          </a:solidFill>
          <a:latin typeface="+mn-lt"/>
          <a:ea typeface="+mn-ea"/>
          <a:cs typeface="+mn-cs"/>
        </a:defRPr>
      </a:lvl9pPr>
    </p:bodyStyle>
    <p:otherStyle>
      <a:defPPr>
        <a:defRPr lang="en-US"/>
      </a:defPPr>
      <a:lvl1pPr marL="0" algn="l" defTabSz="756117" rtl="0" eaLnBrk="1" latinLnBrk="0" hangingPunct="1">
        <a:defRPr kumimoji="1" sz="1488" kern="1200">
          <a:solidFill>
            <a:schemeClr val="tx1"/>
          </a:solidFill>
          <a:latin typeface="+mn-lt"/>
          <a:ea typeface="+mn-ea"/>
          <a:cs typeface="+mn-cs"/>
        </a:defRPr>
      </a:lvl1pPr>
      <a:lvl2pPr marL="378059" algn="l" defTabSz="756117" rtl="0" eaLnBrk="1" latinLnBrk="0" hangingPunct="1">
        <a:defRPr kumimoji="1" sz="1488" kern="1200">
          <a:solidFill>
            <a:schemeClr val="tx1"/>
          </a:solidFill>
          <a:latin typeface="+mn-lt"/>
          <a:ea typeface="+mn-ea"/>
          <a:cs typeface="+mn-cs"/>
        </a:defRPr>
      </a:lvl2pPr>
      <a:lvl3pPr marL="756117" algn="l" defTabSz="756117" rtl="0" eaLnBrk="1" latinLnBrk="0" hangingPunct="1">
        <a:defRPr kumimoji="1" sz="1488" kern="1200">
          <a:solidFill>
            <a:schemeClr val="tx1"/>
          </a:solidFill>
          <a:latin typeface="+mn-lt"/>
          <a:ea typeface="+mn-ea"/>
          <a:cs typeface="+mn-cs"/>
        </a:defRPr>
      </a:lvl3pPr>
      <a:lvl4pPr marL="1134176" algn="l" defTabSz="756117" rtl="0" eaLnBrk="1" latinLnBrk="0" hangingPunct="1">
        <a:defRPr kumimoji="1" sz="1488" kern="1200">
          <a:solidFill>
            <a:schemeClr val="tx1"/>
          </a:solidFill>
          <a:latin typeface="+mn-lt"/>
          <a:ea typeface="+mn-ea"/>
          <a:cs typeface="+mn-cs"/>
        </a:defRPr>
      </a:lvl4pPr>
      <a:lvl5pPr marL="1512235" algn="l" defTabSz="756117" rtl="0" eaLnBrk="1" latinLnBrk="0" hangingPunct="1">
        <a:defRPr kumimoji="1" sz="1488" kern="1200">
          <a:solidFill>
            <a:schemeClr val="tx1"/>
          </a:solidFill>
          <a:latin typeface="+mn-lt"/>
          <a:ea typeface="+mn-ea"/>
          <a:cs typeface="+mn-cs"/>
        </a:defRPr>
      </a:lvl5pPr>
      <a:lvl6pPr marL="1890293" algn="l" defTabSz="756117" rtl="0" eaLnBrk="1" latinLnBrk="0" hangingPunct="1">
        <a:defRPr kumimoji="1" sz="1488" kern="1200">
          <a:solidFill>
            <a:schemeClr val="tx1"/>
          </a:solidFill>
          <a:latin typeface="+mn-lt"/>
          <a:ea typeface="+mn-ea"/>
          <a:cs typeface="+mn-cs"/>
        </a:defRPr>
      </a:lvl6pPr>
      <a:lvl7pPr marL="2268352" algn="l" defTabSz="756117" rtl="0" eaLnBrk="1" latinLnBrk="0" hangingPunct="1">
        <a:defRPr kumimoji="1" sz="1488" kern="1200">
          <a:solidFill>
            <a:schemeClr val="tx1"/>
          </a:solidFill>
          <a:latin typeface="+mn-lt"/>
          <a:ea typeface="+mn-ea"/>
          <a:cs typeface="+mn-cs"/>
        </a:defRPr>
      </a:lvl7pPr>
      <a:lvl8pPr marL="2646411" algn="l" defTabSz="756117" rtl="0" eaLnBrk="1" latinLnBrk="0" hangingPunct="1">
        <a:defRPr kumimoji="1" sz="1488" kern="1200">
          <a:solidFill>
            <a:schemeClr val="tx1"/>
          </a:solidFill>
          <a:latin typeface="+mn-lt"/>
          <a:ea typeface="+mn-ea"/>
          <a:cs typeface="+mn-cs"/>
        </a:defRPr>
      </a:lvl8pPr>
      <a:lvl9pPr marL="3024469" algn="l" defTabSz="756117"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76000" r="-76000"/>
          </a:stretch>
        </a:blipFill>
        <a:effectLst/>
      </p:bgPr>
    </p:bg>
    <p:spTree>
      <p:nvGrpSpPr>
        <p:cNvPr id="1" name=""/>
        <p:cNvGrpSpPr/>
        <p:nvPr/>
      </p:nvGrpSpPr>
      <p:grpSpPr>
        <a:xfrm>
          <a:off x="0" y="0"/>
          <a:ext cx="0" cy="0"/>
          <a:chOff x="0" y="0"/>
          <a:chExt cx="0" cy="0"/>
        </a:xfrm>
      </p:grpSpPr>
      <p:sp>
        <p:nvSpPr>
          <p:cNvPr id="10" name="テキスト ボックス 9"/>
          <p:cNvSpPr txBox="1"/>
          <p:nvPr/>
        </p:nvSpPr>
        <p:spPr>
          <a:xfrm>
            <a:off x="-50300" y="-5668"/>
            <a:ext cx="7611563" cy="2031325"/>
          </a:xfrm>
          <a:prstGeom prst="rect">
            <a:avLst/>
          </a:prstGeom>
          <a:solidFill>
            <a:srgbClr val="0070C0"/>
          </a:solidFill>
        </p:spPr>
        <p:txBody>
          <a:bodyPr wrap="square" lIns="0" tIns="0" rIns="0" bIns="0" rtlCol="0">
            <a:spAutoFit/>
          </a:bodyPr>
          <a:lstStyle/>
          <a:p>
            <a:pPr algn="ctr"/>
            <a:r>
              <a:rPr lang="ja-JP" altLang="en-US" sz="6600" spc="212" dirty="0">
                <a:ln w="22225" cap="rnd">
                  <a:solidFill>
                    <a:schemeClr val="tx1"/>
                  </a:solidFill>
                </a:ln>
                <a:solidFill>
                  <a:srgbClr val="FF0000"/>
                </a:solidFill>
                <a:effectLst/>
                <a:latin typeface="EPSON Pゴシック W7" panose="02000600000000000000" pitchFamily="2" charset="-128"/>
                <a:ea typeface="EPSON Pゴシック W7" panose="02000600000000000000" pitchFamily="2" charset="-128"/>
              </a:rPr>
              <a:t>交通死亡事故多発</a:t>
            </a:r>
            <a:endParaRPr lang="en-US" altLang="ja-JP" sz="6600" spc="212" dirty="0">
              <a:ln w="22225" cap="rnd">
                <a:solidFill>
                  <a:schemeClr val="tx1"/>
                </a:solidFill>
              </a:ln>
              <a:solidFill>
                <a:srgbClr val="FF0000"/>
              </a:solidFill>
              <a:effectLst/>
              <a:latin typeface="EPSON Pゴシック W7" panose="02000600000000000000" pitchFamily="2" charset="-128"/>
              <a:ea typeface="EPSON Pゴシック W7" panose="02000600000000000000" pitchFamily="2" charset="-128"/>
            </a:endParaRPr>
          </a:p>
          <a:p>
            <a:pPr algn="ctr"/>
            <a:r>
              <a:rPr lang="ja-JP" altLang="en-US" sz="6600" spc="71" dirty="0">
                <a:ln w="22225" cap="rnd">
                  <a:solidFill>
                    <a:schemeClr val="tx1"/>
                  </a:solidFill>
                </a:ln>
                <a:solidFill>
                  <a:srgbClr val="FF0000"/>
                </a:solidFill>
                <a:effectLst/>
                <a:latin typeface="EPSON Pゴシック W7" panose="02000600000000000000" pitchFamily="2" charset="-128"/>
                <a:ea typeface="EPSON Pゴシック W7" panose="02000600000000000000" pitchFamily="2" charset="-128"/>
              </a:rPr>
              <a:t>県内警報発令</a:t>
            </a:r>
          </a:p>
        </p:txBody>
      </p:sp>
      <p:pic>
        <p:nvPicPr>
          <p:cNvPr id="3" name="図 2">
            <a:extLst>
              <a:ext uri="{FF2B5EF4-FFF2-40B4-BE49-F238E27FC236}">
                <a16:creationId xmlns:a16="http://schemas.microsoft.com/office/drawing/2014/main" id="{E2369DED-475E-759C-AD34-A4D454AFF2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91655" y="3703642"/>
            <a:ext cx="2110690" cy="2378243"/>
          </a:xfrm>
          <a:prstGeom prst="rect">
            <a:avLst/>
          </a:prstGeom>
        </p:spPr>
      </p:pic>
      <p:pic>
        <p:nvPicPr>
          <p:cNvPr id="5" name="図 4">
            <a:extLst>
              <a:ext uri="{FF2B5EF4-FFF2-40B4-BE49-F238E27FC236}">
                <a16:creationId xmlns:a16="http://schemas.microsoft.com/office/drawing/2014/main" id="{82234E4E-E900-EC6D-C690-F8DA3BD67A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76886" y="6761657"/>
            <a:ext cx="2800709" cy="2503132"/>
          </a:xfrm>
          <a:prstGeom prst="rect">
            <a:avLst/>
          </a:prstGeom>
        </p:spPr>
      </p:pic>
      <p:pic>
        <p:nvPicPr>
          <p:cNvPr id="7" name="図 6">
            <a:extLst>
              <a:ext uri="{FF2B5EF4-FFF2-40B4-BE49-F238E27FC236}">
                <a16:creationId xmlns:a16="http://schemas.microsoft.com/office/drawing/2014/main" id="{381EC799-EF82-C162-C5DB-97C34CCDF50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28302" y="6859387"/>
            <a:ext cx="2034895" cy="2196918"/>
          </a:xfrm>
          <a:prstGeom prst="rect">
            <a:avLst/>
          </a:prstGeom>
        </p:spPr>
      </p:pic>
      <p:sp>
        <p:nvSpPr>
          <p:cNvPr id="8" name="テキスト ボックス 7">
            <a:extLst>
              <a:ext uri="{FF2B5EF4-FFF2-40B4-BE49-F238E27FC236}">
                <a16:creationId xmlns:a16="http://schemas.microsoft.com/office/drawing/2014/main" id="{F3C4E879-444F-472B-37DB-13DE48466883}"/>
              </a:ext>
            </a:extLst>
          </p:cNvPr>
          <p:cNvSpPr txBox="1"/>
          <p:nvPr/>
        </p:nvSpPr>
        <p:spPr>
          <a:xfrm>
            <a:off x="4577823" y="5964475"/>
            <a:ext cx="2110690" cy="830997"/>
          </a:xfrm>
          <a:prstGeom prst="rect">
            <a:avLst/>
          </a:prstGeom>
          <a:solidFill>
            <a:schemeClr val="accent1">
              <a:lumMod val="75000"/>
            </a:schemeClr>
          </a:solidFill>
        </p:spPr>
        <p:txBody>
          <a:bodyPr wrap="square" rtlCol="0">
            <a:spAutoFit/>
          </a:bodyPr>
          <a:lstStyle/>
          <a:p>
            <a:pPr algn="ctr"/>
            <a:r>
              <a:rPr lang="ja-JP" altLang="en-US" sz="2400" dirty="0">
                <a:latin typeface="HGP創英角ﾎﾟｯﾌﾟ体" panose="040B0A00000000000000" pitchFamily="50" charset="-128"/>
                <a:ea typeface="HGP創英角ﾎﾟｯﾌﾟ体" panose="040B0A00000000000000" pitchFamily="50" charset="-128"/>
              </a:rPr>
              <a:t>明るい服装と</a:t>
            </a:r>
            <a:endParaRPr lang="en-US" altLang="ja-JP" sz="2400" dirty="0">
              <a:latin typeface="HGP創英角ﾎﾟｯﾌﾟ体" panose="040B0A00000000000000" pitchFamily="50" charset="-128"/>
              <a:ea typeface="HGP創英角ﾎﾟｯﾌﾟ体" panose="040B0A00000000000000" pitchFamily="50" charset="-128"/>
            </a:endParaRPr>
          </a:p>
          <a:p>
            <a:pPr algn="ctr"/>
            <a:r>
              <a:rPr lang="ja-JP" altLang="en-US" sz="2400" dirty="0">
                <a:latin typeface="HGP創英角ﾎﾟｯﾌﾟ体" panose="040B0A00000000000000" pitchFamily="50" charset="-128"/>
                <a:ea typeface="HGP創英角ﾎﾟｯﾌﾟ体" panose="040B0A00000000000000" pitchFamily="50" charset="-128"/>
              </a:rPr>
              <a:t>反射材の装着</a:t>
            </a:r>
          </a:p>
        </p:txBody>
      </p:sp>
      <p:sp>
        <p:nvSpPr>
          <p:cNvPr id="11" name="テキスト ボックス 10">
            <a:extLst>
              <a:ext uri="{FF2B5EF4-FFF2-40B4-BE49-F238E27FC236}">
                <a16:creationId xmlns:a16="http://schemas.microsoft.com/office/drawing/2014/main" id="{872B2A74-2AF2-CB74-977B-E4B0057AF0AB}"/>
              </a:ext>
            </a:extLst>
          </p:cNvPr>
          <p:cNvSpPr txBox="1"/>
          <p:nvPr/>
        </p:nvSpPr>
        <p:spPr>
          <a:xfrm>
            <a:off x="4539267" y="9056305"/>
            <a:ext cx="2524887" cy="830997"/>
          </a:xfrm>
          <a:prstGeom prst="rect">
            <a:avLst/>
          </a:prstGeom>
          <a:solidFill>
            <a:schemeClr val="accent1">
              <a:lumMod val="75000"/>
            </a:schemeClr>
          </a:solidFill>
        </p:spPr>
        <p:txBody>
          <a:bodyPr wrap="square" rtlCol="0">
            <a:spAutoFit/>
          </a:bodyPr>
          <a:lstStyle/>
          <a:p>
            <a:pPr algn="ctr"/>
            <a:r>
              <a:rPr lang="ja-JP" altLang="en-US" sz="2400" dirty="0">
                <a:latin typeface="HGP創英角ﾎﾟｯﾌﾟ体" panose="040B0A00000000000000" pitchFamily="50" charset="-128"/>
                <a:ea typeface="HGP創英角ﾎﾟｯﾌﾟ体" panose="040B0A00000000000000" pitchFamily="50" charset="-128"/>
              </a:rPr>
              <a:t>横断歩道における</a:t>
            </a:r>
            <a:endParaRPr lang="en-US" altLang="ja-JP" sz="2400" dirty="0">
              <a:latin typeface="HGP創英角ﾎﾟｯﾌﾟ体" panose="040B0A00000000000000" pitchFamily="50" charset="-128"/>
              <a:ea typeface="HGP創英角ﾎﾟｯﾌﾟ体" panose="040B0A00000000000000" pitchFamily="50" charset="-128"/>
            </a:endParaRPr>
          </a:p>
          <a:p>
            <a:pPr algn="ctr"/>
            <a:r>
              <a:rPr lang="ja-JP" altLang="en-US" sz="2400" dirty="0">
                <a:latin typeface="HGP創英角ﾎﾟｯﾌﾟ体" panose="040B0A00000000000000" pitchFamily="50" charset="-128"/>
                <a:ea typeface="HGP創英角ﾎﾟｯﾌﾟ体" panose="040B0A00000000000000" pitchFamily="50" charset="-128"/>
              </a:rPr>
              <a:t>歩行者最優先</a:t>
            </a:r>
          </a:p>
        </p:txBody>
      </p:sp>
      <p:sp>
        <p:nvSpPr>
          <p:cNvPr id="13" name="テキスト ボックス 12">
            <a:extLst>
              <a:ext uri="{FF2B5EF4-FFF2-40B4-BE49-F238E27FC236}">
                <a16:creationId xmlns:a16="http://schemas.microsoft.com/office/drawing/2014/main" id="{6C41C1BD-C601-2BF2-A589-16D7C2B838E7}"/>
              </a:ext>
            </a:extLst>
          </p:cNvPr>
          <p:cNvSpPr txBox="1"/>
          <p:nvPr/>
        </p:nvSpPr>
        <p:spPr>
          <a:xfrm>
            <a:off x="488602" y="9184134"/>
            <a:ext cx="2664686" cy="461665"/>
          </a:xfrm>
          <a:prstGeom prst="rect">
            <a:avLst/>
          </a:prstGeom>
          <a:solidFill>
            <a:schemeClr val="accent1">
              <a:lumMod val="75000"/>
            </a:schemeClr>
          </a:solidFill>
        </p:spPr>
        <p:txBody>
          <a:bodyPr wrap="square" rtlCol="0">
            <a:spAutoFit/>
          </a:bodyPr>
          <a:lstStyle/>
          <a:p>
            <a:pPr algn="ctr"/>
            <a:r>
              <a:rPr lang="ja-JP" altLang="en-US" sz="2400" dirty="0">
                <a:latin typeface="HGP創英角ﾎﾟｯﾌﾟ体" panose="040B0A00000000000000" pitchFamily="50" charset="-128"/>
                <a:ea typeface="HGP創英角ﾎﾟｯﾌﾟ体" panose="040B0A00000000000000" pitchFamily="50" charset="-128"/>
              </a:rPr>
              <a:t>ヘルメットの着用</a:t>
            </a:r>
          </a:p>
        </p:txBody>
      </p:sp>
      <p:sp>
        <p:nvSpPr>
          <p:cNvPr id="15" name="テキスト ボックス 14">
            <a:extLst>
              <a:ext uri="{FF2B5EF4-FFF2-40B4-BE49-F238E27FC236}">
                <a16:creationId xmlns:a16="http://schemas.microsoft.com/office/drawing/2014/main" id="{C7537A5E-D236-C20C-98C6-484F9BF0C056}"/>
              </a:ext>
            </a:extLst>
          </p:cNvPr>
          <p:cNvSpPr txBox="1"/>
          <p:nvPr/>
        </p:nvSpPr>
        <p:spPr>
          <a:xfrm>
            <a:off x="179753" y="2053668"/>
            <a:ext cx="7201756" cy="1446550"/>
          </a:xfrm>
          <a:prstGeom prst="rect">
            <a:avLst/>
          </a:prstGeom>
          <a:noFill/>
          <a:ln>
            <a:solidFill>
              <a:schemeClr val="bg1"/>
            </a:solidFill>
          </a:ln>
          <a:effectLst/>
        </p:spPr>
        <p:txBody>
          <a:bodyPr wrap="square" rtlCol="0">
            <a:spAutoFit/>
          </a:bodyPr>
          <a:lstStyle/>
          <a:p>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令和５年</a:t>
            </a:r>
            <a:r>
              <a:rPr lang="en-US" altLang="ja-JP"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10</a:t>
            </a:r>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月</a:t>
            </a:r>
            <a:r>
              <a:rPr lang="en-US" altLang="ja-JP"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27</a:t>
            </a:r>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日（金）</a:t>
            </a:r>
            <a:endParaRPr lang="en-US" altLang="ja-JP"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endParaRPr>
          </a:p>
          <a:p>
            <a:pPr algn="r"/>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　　　　　～</a:t>
            </a:r>
            <a:r>
              <a:rPr lang="en-US" altLang="ja-JP"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1</a:t>
            </a:r>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１月</a:t>
            </a:r>
            <a:r>
              <a:rPr lang="en-US" altLang="ja-JP"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10</a:t>
            </a:r>
            <a:r>
              <a:rPr lang="ja-JP" altLang="en-US" sz="4400" spc="120" dirty="0">
                <a:ln w="22225" cap="rnd">
                  <a:solidFill>
                    <a:schemeClr val="tx1"/>
                  </a:solidFill>
                </a:ln>
                <a:solidFill>
                  <a:srgbClr val="FFC000"/>
                </a:solidFill>
                <a:effectLst>
                  <a:glow rad="127000">
                    <a:schemeClr val="bg1">
                      <a:lumMod val="95000"/>
                      <a:lumOff val="5000"/>
                    </a:schemeClr>
                  </a:glow>
                  <a:outerShdw blurRad="50800" dist="38100" dir="2700000" algn="tl" rotWithShape="0">
                    <a:prstClr val="black">
                      <a:alpha val="73000"/>
                    </a:prstClr>
                  </a:outerShdw>
                </a:effectLst>
                <a:latin typeface="HGP創英角ﾎﾟｯﾌﾟ体" pitchFamily="50" charset="-128"/>
                <a:ea typeface="HGP創英角ﾎﾟｯﾌﾟ体" pitchFamily="50" charset="-128"/>
              </a:rPr>
              <a:t>日（金）</a:t>
            </a:r>
          </a:p>
        </p:txBody>
      </p:sp>
      <p:pic>
        <p:nvPicPr>
          <p:cNvPr id="4" name="図 3">
            <a:extLst>
              <a:ext uri="{FF2B5EF4-FFF2-40B4-BE49-F238E27FC236}">
                <a16:creationId xmlns:a16="http://schemas.microsoft.com/office/drawing/2014/main" id="{811A6B65-76C5-A0C2-A89B-88A6348DEE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090767" y="7148063"/>
            <a:ext cx="1214599" cy="1406088"/>
          </a:xfrm>
          <a:prstGeom prst="rect">
            <a:avLst/>
          </a:prstGeom>
        </p:spPr>
      </p:pic>
      <p:pic>
        <p:nvPicPr>
          <p:cNvPr id="14" name="図 13">
            <a:extLst>
              <a:ext uri="{FF2B5EF4-FFF2-40B4-BE49-F238E27FC236}">
                <a16:creationId xmlns:a16="http://schemas.microsoft.com/office/drawing/2014/main" id="{8E83BBB3-037B-97B7-F634-23E3C028E8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744" y="3722706"/>
            <a:ext cx="2397306" cy="2397306"/>
          </a:xfrm>
          <a:prstGeom prst="rect">
            <a:avLst/>
          </a:prstGeom>
        </p:spPr>
      </p:pic>
      <p:sp>
        <p:nvSpPr>
          <p:cNvPr id="16" name="テキスト ボックス 15">
            <a:extLst>
              <a:ext uri="{FF2B5EF4-FFF2-40B4-BE49-F238E27FC236}">
                <a16:creationId xmlns:a16="http://schemas.microsoft.com/office/drawing/2014/main" id="{DA550641-B657-02EE-F598-5561B38390D2}"/>
              </a:ext>
            </a:extLst>
          </p:cNvPr>
          <p:cNvSpPr txBox="1"/>
          <p:nvPr/>
        </p:nvSpPr>
        <p:spPr>
          <a:xfrm>
            <a:off x="412305" y="5964475"/>
            <a:ext cx="3343176" cy="830997"/>
          </a:xfrm>
          <a:prstGeom prst="rect">
            <a:avLst/>
          </a:prstGeom>
          <a:solidFill>
            <a:schemeClr val="accent1">
              <a:lumMod val="75000"/>
            </a:schemeClr>
          </a:solidFill>
        </p:spPr>
        <p:txBody>
          <a:bodyPr wrap="square" rtlCol="0">
            <a:spAutoFit/>
          </a:bodyPr>
          <a:lstStyle/>
          <a:p>
            <a:pPr algn="ctr"/>
            <a:r>
              <a:rPr lang="ja-JP" altLang="en-US" sz="2400" dirty="0">
                <a:latin typeface="HGP創英角ﾎﾟｯﾌﾟ体" panose="040B0A00000000000000" pitchFamily="50" charset="-128"/>
                <a:ea typeface="HGP創英角ﾎﾟｯﾌﾟ体" panose="040B0A00000000000000" pitchFamily="50" charset="-128"/>
              </a:rPr>
              <a:t>早めのライト点灯と</a:t>
            </a:r>
            <a:endParaRPr lang="en-US" altLang="ja-JP" sz="2400" dirty="0">
              <a:latin typeface="HGP創英角ﾎﾟｯﾌﾟ体" panose="040B0A00000000000000" pitchFamily="50" charset="-128"/>
              <a:ea typeface="HGP創英角ﾎﾟｯﾌﾟ体" panose="040B0A00000000000000" pitchFamily="50" charset="-128"/>
            </a:endParaRPr>
          </a:p>
          <a:p>
            <a:pPr algn="ctr"/>
            <a:r>
              <a:rPr lang="ja-JP" altLang="en-US" sz="2400" dirty="0">
                <a:latin typeface="HGP創英角ﾎﾟｯﾌﾟ体" panose="040B0A00000000000000" pitchFamily="50" charset="-128"/>
                <a:ea typeface="HGP創英角ﾎﾟｯﾌﾟ体" panose="040B0A00000000000000" pitchFamily="50" charset="-128"/>
              </a:rPr>
              <a:t>適切なハイビームの使用</a:t>
            </a:r>
          </a:p>
        </p:txBody>
      </p:sp>
    </p:spTree>
    <p:extLst>
      <p:ext uri="{BB962C8B-B14F-4D97-AF65-F5344CB8AC3E}">
        <p14:creationId xmlns:p14="http://schemas.microsoft.com/office/powerpoint/2010/main" val="216743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24B9FD-A506-58D8-D7BC-8C47D0459987}"/>
              </a:ext>
            </a:extLst>
          </p:cNvPr>
          <p:cNvSpPr txBox="1"/>
          <p:nvPr/>
        </p:nvSpPr>
        <p:spPr>
          <a:xfrm>
            <a:off x="272353" y="512419"/>
            <a:ext cx="7053063" cy="1569660"/>
          </a:xfrm>
          <a:prstGeom prst="rect">
            <a:avLst/>
          </a:prstGeom>
          <a:solidFill>
            <a:schemeClr val="accent1">
              <a:lumMod val="75000"/>
            </a:schemeClr>
          </a:solidFill>
        </p:spPr>
        <p:txBody>
          <a:bodyPr wrap="square" rtlCol="0">
            <a:spAutoFit/>
          </a:bodyPr>
          <a:lstStyle/>
          <a:p>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県内では、令和</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5</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年</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10</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月４日以降、</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か月間に</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10</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件の交通事故が発生し、</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10</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名の方がお亡くなりになりました。このため、</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11</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月</a:t>
            </a:r>
            <a:r>
              <a:rPr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rPr>
              <a:t>10</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日までの間交通死亡事故多発県内警報が発令されました。</a:t>
            </a:r>
          </a:p>
        </p:txBody>
      </p:sp>
      <p:sp>
        <p:nvSpPr>
          <p:cNvPr id="4" name="テキスト ボックス 3">
            <a:extLst>
              <a:ext uri="{FF2B5EF4-FFF2-40B4-BE49-F238E27FC236}">
                <a16:creationId xmlns:a16="http://schemas.microsoft.com/office/drawing/2014/main" id="{8415B0F5-F680-CF7C-AF6C-DB7A55DE0694}"/>
              </a:ext>
            </a:extLst>
          </p:cNvPr>
          <p:cNvSpPr txBox="1"/>
          <p:nvPr/>
        </p:nvSpPr>
        <p:spPr>
          <a:xfrm>
            <a:off x="268367" y="7753354"/>
            <a:ext cx="7001225" cy="2585323"/>
          </a:xfrm>
          <a:prstGeom prst="rect">
            <a:avLst/>
          </a:prstGeom>
          <a:solidFill>
            <a:schemeClr val="accent1">
              <a:lumMod val="75000"/>
            </a:schemeClr>
          </a:solidFill>
        </p:spPr>
        <p:txBody>
          <a:bodyPr wrap="square" rtlCol="0">
            <a:spAutoFit/>
          </a:bodyPr>
          <a:lstStyle/>
          <a:p>
            <a:pPr>
              <a:lnSpc>
                <a:spcPct val="150000"/>
              </a:lnSpc>
            </a:pPr>
            <a:r>
              <a:rPr lang="ja-JP" altLang="en-US" sz="2800" dirty="0">
                <a:solidFill>
                  <a:srgbClr val="FFFF00"/>
                </a:solidFill>
                <a:latin typeface="コーポレート・ロゴ（ラウンド）ver3 Bold" panose="02000600000000000000" pitchFamily="50" charset="-128"/>
                <a:ea typeface="コーポレート・ロゴ（ラウンド）ver3 Bold" panose="02000600000000000000" pitchFamily="50" charset="-128"/>
              </a:rPr>
              <a:t>〇</a:t>
            </a:r>
            <a:r>
              <a:rPr lang="ja-JP" altLang="en-US" sz="2800" dirty="0">
                <a:solidFill>
                  <a:schemeClr val="bg1"/>
                </a:solidFill>
                <a:latin typeface="コーポレート・ロゴ（ラウンド）ver3 Bold" panose="02000600000000000000" pitchFamily="50" charset="-128"/>
                <a:ea typeface="コーポレート・ロゴ（ラウンド）ver3 Bold" panose="02000600000000000000" pitchFamily="50" charset="-128"/>
              </a:rPr>
              <a:t> </a:t>
            </a:r>
            <a:r>
              <a:rPr lang="ja-JP" altLang="en-US" sz="2800" dirty="0">
                <a:latin typeface="コーポレート・ロゴ（ラウンド）ver3 Bold" panose="02000600000000000000" pitchFamily="50" charset="-128"/>
                <a:ea typeface="コーポレート・ロゴ（ラウンド）ver3 Bold" panose="02000600000000000000" pitchFamily="50" charset="-128"/>
              </a:rPr>
              <a:t>横断歩道における歩行者の最優先の徹底</a:t>
            </a:r>
            <a:endParaRPr lang="en-US" altLang="ja-JP" sz="2800" dirty="0">
              <a:latin typeface="コーポレート・ロゴ（ラウンド）ver3 Bold" panose="02000600000000000000" pitchFamily="50" charset="-128"/>
              <a:ea typeface="コーポレート・ロゴ（ラウンド）ver3 Bold" panose="02000600000000000000" pitchFamily="50" charset="-128"/>
            </a:endParaRPr>
          </a:p>
          <a:p>
            <a:r>
              <a:rPr lang="ja-JP" altLang="en-US" sz="2000" b="1" dirty="0">
                <a:latin typeface="游ゴシック Light" panose="020B0300000000000000" pitchFamily="50" charset="-128"/>
                <a:ea typeface="游ゴシック Light" panose="020B0300000000000000" pitchFamily="50" charset="-128"/>
              </a:rPr>
              <a:t>横断歩道は歩行者優先であり、運転者には横断歩道手前での減速義務や停止義務があります。 また、横断歩道以外の場所を横断している歩行者や、斜め横断、走行する自動車等の直前直後の横断など法令に違反する歩行者が犠牲になる事故も発生しています。 交通安全のため、運転者も歩行者も交通ルールをしっかりと守りましょう。　</a:t>
            </a:r>
          </a:p>
        </p:txBody>
      </p:sp>
      <p:sp>
        <p:nvSpPr>
          <p:cNvPr id="6" name="テキスト ボックス 5">
            <a:extLst>
              <a:ext uri="{FF2B5EF4-FFF2-40B4-BE49-F238E27FC236}">
                <a16:creationId xmlns:a16="http://schemas.microsoft.com/office/drawing/2014/main" id="{EFC88A0D-B641-BDA3-534F-42207B670DF5}"/>
              </a:ext>
            </a:extLst>
          </p:cNvPr>
          <p:cNvSpPr txBox="1"/>
          <p:nvPr/>
        </p:nvSpPr>
        <p:spPr>
          <a:xfrm>
            <a:off x="287685" y="4346253"/>
            <a:ext cx="7001225" cy="1446550"/>
          </a:xfrm>
          <a:prstGeom prst="rect">
            <a:avLst/>
          </a:prstGeom>
          <a:solidFill>
            <a:schemeClr val="accent1">
              <a:lumMod val="75000"/>
            </a:schemeClr>
          </a:solidFill>
        </p:spPr>
        <p:txBody>
          <a:bodyPr wrap="square" rtlCol="0">
            <a:spAutoFit/>
          </a:bodyPr>
          <a:lstStyle/>
          <a:p>
            <a:pPr>
              <a:lnSpc>
                <a:spcPct val="150000"/>
              </a:lnSpc>
            </a:pPr>
            <a:r>
              <a:rPr lang="ja-JP" altLang="en-US" sz="3200" dirty="0">
                <a:solidFill>
                  <a:srgbClr val="FFFF00"/>
                </a:solidFill>
                <a:latin typeface="コーポレート・ロゴ（ラウンド）ver3 Bold" panose="02000600000000000000" pitchFamily="50" charset="-128"/>
                <a:ea typeface="コーポレート・ロゴ（ラウンド）ver3 Bold" panose="02000600000000000000" pitchFamily="50" charset="-128"/>
              </a:rPr>
              <a:t>〇</a:t>
            </a:r>
            <a:r>
              <a:rPr lang="ja-JP" altLang="en-US" sz="3200" dirty="0">
                <a:solidFill>
                  <a:schemeClr val="bg1"/>
                </a:solidFill>
                <a:latin typeface="コーポレート・ロゴ（ラウンド）ver3 Bold" panose="02000600000000000000" pitchFamily="50" charset="-128"/>
                <a:ea typeface="コーポレート・ロゴ（ラウンド）ver3 Bold" panose="02000600000000000000" pitchFamily="50" charset="-128"/>
              </a:rPr>
              <a:t> </a:t>
            </a:r>
            <a:r>
              <a:rPr lang="ja-JP" altLang="en-US" sz="2800" spc="-100" dirty="0">
                <a:latin typeface="コーポレート・ロゴ（ラウンド）ver3 Bold" panose="02000600000000000000" pitchFamily="50" charset="-128"/>
                <a:ea typeface="コーポレート・ロゴ（ラウンド）ver3 Bold" panose="02000600000000000000" pitchFamily="50" charset="-128"/>
              </a:rPr>
              <a:t>外出時の</a:t>
            </a:r>
            <a:r>
              <a:rPr lang="ja-JP" altLang="en-US" sz="3200" spc="-100" dirty="0">
                <a:latin typeface="コーポレート・ロゴ（ラウンド）ver3 Bold" panose="02000600000000000000" pitchFamily="50" charset="-128"/>
                <a:ea typeface="コーポレート・ロゴ（ラウンド）ver3 Bold" panose="02000600000000000000" pitchFamily="50" charset="-128"/>
              </a:rPr>
              <a:t>明るい服装</a:t>
            </a:r>
            <a:r>
              <a:rPr lang="ja-JP" altLang="en-US" sz="2800" spc="-100" dirty="0">
                <a:latin typeface="コーポレート・ロゴ（ラウンド）ver3 Bold" panose="02000600000000000000" pitchFamily="50" charset="-128"/>
                <a:ea typeface="コーポレート・ロゴ（ラウンド）ver3 Bold" panose="02000600000000000000" pitchFamily="50" charset="-128"/>
              </a:rPr>
              <a:t>と</a:t>
            </a:r>
            <a:r>
              <a:rPr lang="ja-JP" altLang="en-US" sz="3200" spc="-100" dirty="0">
                <a:latin typeface="コーポレート・ロゴ（ラウンド）ver3 Bold" panose="02000600000000000000" pitchFamily="50" charset="-128"/>
                <a:ea typeface="コーポレート・ロゴ（ラウンド）ver3 Bold" panose="02000600000000000000" pitchFamily="50" charset="-128"/>
              </a:rPr>
              <a:t>反射材の</a:t>
            </a:r>
            <a:r>
              <a:rPr lang="ja-JP" altLang="en-US" sz="2800" spc="-100" dirty="0">
                <a:latin typeface="コーポレート・ロゴ（ラウンド）ver3 Bold" panose="02000600000000000000" pitchFamily="50" charset="-128"/>
                <a:ea typeface="コーポレート・ロゴ（ラウンド）ver3 Bold" panose="02000600000000000000" pitchFamily="50" charset="-128"/>
              </a:rPr>
              <a:t>活用</a:t>
            </a:r>
            <a:endParaRPr lang="en-US" altLang="ja-JP" sz="2800" spc="-100" dirty="0">
              <a:latin typeface="コーポレート・ロゴ（ラウンド）ver3 Bold" panose="02000600000000000000" pitchFamily="50" charset="-128"/>
              <a:ea typeface="コーポレート・ロゴ（ラウンド）ver3 Bold" panose="02000600000000000000" pitchFamily="50" charset="-128"/>
            </a:endParaRPr>
          </a:p>
          <a:p>
            <a:r>
              <a:rPr lang="ja-JP" altLang="en-US" sz="2000" b="1" dirty="0">
                <a:latin typeface="游ゴシック Light" panose="020B0300000000000000" pitchFamily="50" charset="-128"/>
                <a:ea typeface="游ゴシック Light" panose="020B0300000000000000" pitchFamily="50" charset="-128"/>
              </a:rPr>
              <a:t>歩行時や自転車利用時に交通事故から身を守るため、明るい色の服装を着用し、反射材を活用することが効果的です。</a:t>
            </a:r>
          </a:p>
        </p:txBody>
      </p:sp>
      <p:sp>
        <p:nvSpPr>
          <p:cNvPr id="9" name="テキスト ボックス 8">
            <a:extLst>
              <a:ext uri="{FF2B5EF4-FFF2-40B4-BE49-F238E27FC236}">
                <a16:creationId xmlns:a16="http://schemas.microsoft.com/office/drawing/2014/main" id="{3176EACE-6971-766D-19AB-3075A11475EF}"/>
              </a:ext>
            </a:extLst>
          </p:cNvPr>
          <p:cNvSpPr txBox="1"/>
          <p:nvPr/>
        </p:nvSpPr>
        <p:spPr>
          <a:xfrm>
            <a:off x="270637" y="5885835"/>
            <a:ext cx="7001225" cy="1754326"/>
          </a:xfrm>
          <a:prstGeom prst="rect">
            <a:avLst/>
          </a:prstGeom>
          <a:solidFill>
            <a:schemeClr val="accent1">
              <a:lumMod val="75000"/>
            </a:schemeClr>
          </a:solidFill>
        </p:spPr>
        <p:txBody>
          <a:bodyPr wrap="square" rtlCol="0">
            <a:spAutoFit/>
          </a:bodyPr>
          <a:lstStyle/>
          <a:p>
            <a:pPr>
              <a:lnSpc>
                <a:spcPct val="150000"/>
              </a:lnSpc>
            </a:pPr>
            <a:r>
              <a:rPr lang="ja-JP" altLang="en-US" sz="3200" dirty="0">
                <a:solidFill>
                  <a:srgbClr val="FFFF00"/>
                </a:solidFill>
                <a:latin typeface="コーポレート・ロゴ（ラウンド）ver3 Bold" panose="02000600000000000000" pitchFamily="50" charset="-128"/>
                <a:ea typeface="コーポレート・ロゴ（ラウンド）ver3 Bold" panose="02000600000000000000" pitchFamily="50" charset="-128"/>
              </a:rPr>
              <a:t>〇</a:t>
            </a:r>
            <a:r>
              <a:rPr lang="ja-JP" altLang="en-US" sz="3200" dirty="0">
                <a:solidFill>
                  <a:schemeClr val="bg1"/>
                </a:solidFill>
                <a:latin typeface="コーポレート・ロゴ（ラウンド）ver3 Bold" panose="02000600000000000000" pitchFamily="50" charset="-128"/>
                <a:ea typeface="コーポレート・ロゴ（ラウンド）ver3 Bold" panose="02000600000000000000" pitchFamily="50" charset="-128"/>
              </a:rPr>
              <a:t> </a:t>
            </a:r>
            <a:r>
              <a:rPr lang="ja-JP" altLang="en-US" sz="2800" dirty="0">
                <a:latin typeface="コーポレート・ロゴ（ラウンド）ver3 Bold" panose="02000600000000000000" pitchFamily="50" charset="-128"/>
                <a:ea typeface="コーポレート・ロゴ（ラウンド）ver3 Bold" panose="02000600000000000000" pitchFamily="50" charset="-128"/>
              </a:rPr>
              <a:t>自転車乗車時の</a:t>
            </a:r>
            <a:r>
              <a:rPr lang="ja-JP" altLang="en-US" sz="3200" dirty="0">
                <a:latin typeface="コーポレート・ロゴ（ラウンド）ver3 Bold" panose="02000600000000000000" pitchFamily="50" charset="-128"/>
                <a:ea typeface="コーポレート・ロゴ（ラウンド）ver3 Bold" panose="02000600000000000000" pitchFamily="50" charset="-128"/>
              </a:rPr>
              <a:t>ヘルメット</a:t>
            </a:r>
            <a:r>
              <a:rPr lang="ja-JP" altLang="en-US" sz="2800" dirty="0">
                <a:latin typeface="コーポレート・ロゴ（ラウンド）ver3 Bold" panose="02000600000000000000" pitchFamily="50" charset="-128"/>
                <a:ea typeface="コーポレート・ロゴ（ラウンド）ver3 Bold" panose="02000600000000000000" pitchFamily="50" charset="-128"/>
              </a:rPr>
              <a:t>の着用</a:t>
            </a:r>
            <a:endParaRPr lang="en-US" altLang="ja-JP" sz="2800" dirty="0">
              <a:latin typeface="コーポレート・ロゴ（ラウンド）ver3 Bold" panose="02000600000000000000" pitchFamily="50" charset="-128"/>
              <a:ea typeface="コーポレート・ロゴ（ラウンド）ver3 Bold" panose="02000600000000000000" pitchFamily="50" charset="-128"/>
            </a:endParaRPr>
          </a:p>
          <a:p>
            <a:r>
              <a:rPr lang="ja-JP" altLang="en-US" sz="2000" b="1" dirty="0">
                <a:latin typeface="游ゴシック Light" panose="020B0300000000000000" pitchFamily="50" charset="-128"/>
                <a:ea typeface="游ゴシック Light" panose="020B0300000000000000" pitchFamily="50" charset="-128"/>
              </a:rPr>
              <a:t>自らの命を守るため自転車に乗るときはヘルメットを着用しましょう。また、交通事故に遭わないために自転車の後部や側面に反射材を取付けましょう。　</a:t>
            </a:r>
          </a:p>
        </p:txBody>
      </p:sp>
      <p:sp>
        <p:nvSpPr>
          <p:cNvPr id="3" name="テキスト ボックス 2">
            <a:extLst>
              <a:ext uri="{FF2B5EF4-FFF2-40B4-BE49-F238E27FC236}">
                <a16:creationId xmlns:a16="http://schemas.microsoft.com/office/drawing/2014/main" id="{F3A19B77-C914-4A31-EAEA-4AFA5A3C59CD}"/>
              </a:ext>
            </a:extLst>
          </p:cNvPr>
          <p:cNvSpPr txBox="1"/>
          <p:nvPr/>
        </p:nvSpPr>
        <p:spPr>
          <a:xfrm>
            <a:off x="272353" y="2191118"/>
            <a:ext cx="7027143" cy="2062103"/>
          </a:xfrm>
          <a:prstGeom prst="rect">
            <a:avLst/>
          </a:prstGeom>
          <a:solidFill>
            <a:schemeClr val="accent1">
              <a:lumMod val="75000"/>
            </a:schemeClr>
          </a:solidFill>
        </p:spPr>
        <p:txBody>
          <a:bodyPr wrap="square" rtlCol="0">
            <a:spAutoFit/>
          </a:bodyPr>
          <a:lstStyle/>
          <a:p>
            <a:pPr>
              <a:lnSpc>
                <a:spcPct val="150000"/>
              </a:lnSpc>
            </a:pPr>
            <a:r>
              <a:rPr lang="ja-JP" altLang="en-US" sz="3200" spc="-120" dirty="0">
                <a:solidFill>
                  <a:srgbClr val="FFFF00"/>
                </a:solidFill>
                <a:latin typeface="コーポレート・ロゴ（ラウンド）ver3 Bold" panose="02000600000000000000" pitchFamily="50" charset="-128"/>
                <a:ea typeface="コーポレート・ロゴ（ラウンド）ver3 Bold" panose="02000600000000000000" pitchFamily="50" charset="-128"/>
              </a:rPr>
              <a:t>〇</a:t>
            </a:r>
            <a:r>
              <a:rPr lang="ja-JP" altLang="en-US" sz="3200" spc="-120" dirty="0">
                <a:solidFill>
                  <a:schemeClr val="bg1"/>
                </a:solidFill>
                <a:latin typeface="コーポレート・ロゴ（ラウンド）ver3 Bold" panose="02000600000000000000" pitchFamily="50" charset="-128"/>
                <a:ea typeface="コーポレート・ロゴ（ラウンド）ver3 Bold" panose="02000600000000000000" pitchFamily="50" charset="-128"/>
              </a:rPr>
              <a:t> </a:t>
            </a:r>
            <a:r>
              <a:rPr lang="ja-JP" altLang="en-US" sz="3200" spc="-120" dirty="0">
                <a:latin typeface="コーポレート・ロゴ（ラウンド）ver3 Bold" panose="02000600000000000000" pitchFamily="50" charset="-128"/>
                <a:ea typeface="コーポレート・ロゴ（ラウンド）ver3 Bold" panose="02000600000000000000" pitchFamily="50" charset="-128"/>
              </a:rPr>
              <a:t>早めのライト点灯</a:t>
            </a:r>
            <a:r>
              <a:rPr lang="ja-JP" altLang="en-US" sz="2800" spc="-120" dirty="0">
                <a:latin typeface="コーポレート・ロゴ（ラウンド）ver3 Bold" panose="02000600000000000000" pitchFamily="50" charset="-128"/>
                <a:ea typeface="コーポレート・ロゴ（ラウンド）ver3 Bold" panose="02000600000000000000" pitchFamily="50" charset="-128"/>
              </a:rPr>
              <a:t>と</a:t>
            </a:r>
            <a:r>
              <a:rPr lang="ja-JP" altLang="en-US" sz="3200" spc="-120" dirty="0">
                <a:latin typeface="コーポレート・ロゴ（ラウンド）ver3 Bold" panose="02000600000000000000" pitchFamily="50" charset="-128"/>
                <a:ea typeface="コーポレート・ロゴ（ラウンド）ver3 Bold" panose="02000600000000000000" pitchFamily="50" charset="-128"/>
              </a:rPr>
              <a:t>適切なハイビーム</a:t>
            </a:r>
            <a:r>
              <a:rPr lang="ja-JP" altLang="en-US" sz="2800" spc="-120" dirty="0">
                <a:latin typeface="コーポレート・ロゴ（ラウンド）ver3 Bold" panose="02000600000000000000" pitchFamily="50" charset="-128"/>
                <a:ea typeface="コーポレート・ロゴ（ラウンド）ver3 Bold" panose="02000600000000000000" pitchFamily="50" charset="-128"/>
              </a:rPr>
              <a:t>の使用</a:t>
            </a:r>
            <a:endParaRPr lang="en-US" altLang="ja-JP" sz="3200" spc="-120" dirty="0">
              <a:latin typeface="コーポレート・ロゴ（ラウンド）ver3 Bold" panose="02000600000000000000" pitchFamily="50" charset="-128"/>
              <a:ea typeface="コーポレート・ロゴ（ラウンド）ver3 Bold" panose="02000600000000000000" pitchFamily="50" charset="-128"/>
            </a:endParaRPr>
          </a:p>
          <a:p>
            <a:r>
              <a:rPr lang="ja-JP" altLang="en-US" sz="2000" b="1" dirty="0">
                <a:latin typeface="游ゴシック Light" panose="020B0300000000000000" pitchFamily="50" charset="-128"/>
                <a:ea typeface="游ゴシック Light" panose="020B0300000000000000" pitchFamily="50" charset="-128"/>
              </a:rPr>
              <a:t>自動車や自転車乗車時には、日没前</a:t>
            </a:r>
            <a:r>
              <a:rPr lang="en-US" altLang="ja-JP" sz="2000" b="1" dirty="0">
                <a:latin typeface="游ゴシック Light" panose="020B0300000000000000" pitchFamily="50" charset="-128"/>
                <a:ea typeface="游ゴシック Light" panose="020B0300000000000000" pitchFamily="50" charset="-128"/>
              </a:rPr>
              <a:t>30</a:t>
            </a:r>
            <a:r>
              <a:rPr lang="ja-JP" altLang="en-US" sz="2000" b="1" dirty="0">
                <a:latin typeface="游ゴシック Light" panose="020B0300000000000000" pitchFamily="50" charset="-128"/>
                <a:ea typeface="游ゴシック Light" panose="020B0300000000000000" pitchFamily="50" charset="-128"/>
              </a:rPr>
              <a:t>分の早めのライト点灯に努めましょう。また、自動車の夜間走行はハイビームが基本です。対向車がいる場合や先行車がいる場合など走行状況に合せロービームに切替え適切な使用に努めましょう。　</a:t>
            </a:r>
          </a:p>
        </p:txBody>
      </p:sp>
    </p:spTree>
    <p:extLst>
      <p:ext uri="{BB962C8B-B14F-4D97-AF65-F5344CB8AC3E}">
        <p14:creationId xmlns:p14="http://schemas.microsoft.com/office/powerpoint/2010/main" val="2807158179"/>
      </p:ext>
    </p:extLst>
  </p:cSld>
  <p:clrMapOvr>
    <a:masterClrMapping/>
  </p:clrMapOvr>
</p:sld>
</file>

<file path=ppt/theme/theme1.xml><?xml version="1.0" encoding="utf-8"?>
<a:theme xmlns:a="http://schemas.openxmlformats.org/drawingml/2006/main" name="ベルリン">
  <a:themeElements>
    <a:clrScheme name="ベルリン">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ベルリン">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ベルリン">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TM04033917[[fn=ベルリン]]</Template>
  <TotalTime>653</TotalTime>
  <Words>352</Words>
  <Application>Microsoft Office PowerPoint</Application>
  <PresentationFormat>ユーザー設定</PresentationFormat>
  <Paragraphs>22</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EPSON Pゴシック W7</vt:lpstr>
      <vt:lpstr>HGP創英角ﾎﾟｯﾌﾟ体</vt:lpstr>
      <vt:lpstr>コーポレート・ロゴ（ラウンド）ver3 Bold</vt:lpstr>
      <vt:lpstr>游ゴシック</vt:lpstr>
      <vt:lpstr>游ゴシック Light</vt:lpstr>
      <vt:lpstr>Arial</vt:lpstr>
      <vt:lpstr>Calibri</vt:lpstr>
      <vt:lpstr>Trebuchet MS</vt:lpstr>
      <vt:lpstr>ベルリン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ankyo209</dc:creator>
  <cp:lastModifiedBy>ankyo209</cp:lastModifiedBy>
  <cp:revision>12</cp:revision>
  <cp:lastPrinted>2023-10-30T02:00:49Z</cp:lastPrinted>
  <dcterms:created xsi:type="dcterms:W3CDTF">2023-04-17T00:21:44Z</dcterms:created>
  <dcterms:modified xsi:type="dcterms:W3CDTF">2023-10-30T02:02:08Z</dcterms:modified>
</cp:coreProperties>
</file>